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  <p:sldMasterId id="2147483651" r:id="rId4"/>
  </p:sldMasterIdLst>
  <p:notesMasterIdLst>
    <p:notesMasterId r:id="rId11"/>
  </p:notesMasterIdLst>
  <p:sldIdLst>
    <p:sldId id="256" r:id="rId5"/>
    <p:sldId id="257" r:id="rId6"/>
    <p:sldId id="258" r:id="rId7"/>
    <p:sldId id="259" r:id="rId8"/>
    <p:sldId id="260" r:id="rId9"/>
    <p:sldId id="261" r:id="rId10"/>
  </p:sldIdLst>
  <p:sldSz cx="10080625" cy="7559675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1656" y="9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AutoShape 1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ldImg"/>
          </p:nvPr>
        </p:nvSpPr>
        <p:spPr bwMode="auto">
          <a:xfrm>
            <a:off x="1106488" y="812800"/>
            <a:ext cx="5340350" cy="400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5124" name="Rectangle 4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3613" cy="480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altLang="de-DE" smtClean="0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660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Arial Unicode MS" charset="0"/>
              </a:defRPr>
            </a:lvl1pPr>
          </a:lstStyle>
          <a:p>
            <a:endParaRPr lang="de-DE" altLang="de-DE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660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Arial Unicode MS" charset="0"/>
              </a:defRPr>
            </a:lvl1pPr>
          </a:lstStyle>
          <a:p>
            <a:endParaRPr lang="de-DE" altLang="de-DE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660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Arial Unicode MS" charset="0"/>
              </a:defRPr>
            </a:lvl1pPr>
          </a:lstStyle>
          <a:p>
            <a:endParaRPr lang="de-DE" altLang="de-DE"/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660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Arial Unicode MS" charset="0"/>
              </a:defRPr>
            </a:lvl1pPr>
          </a:lstStyle>
          <a:p>
            <a:fld id="{2444BED0-3A77-49D8-AAC9-ECBB4AB249CE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2B564A8-72A3-429B-A2A8-C23E2CEF1FA3}" type="slidenum">
              <a:rPr lang="de-DE" altLang="de-DE"/>
              <a:pPr/>
              <a:t>1</a:t>
            </a:fld>
            <a:endParaRPr lang="de-DE" altLang="de-DE"/>
          </a:p>
        </p:txBody>
      </p:sp>
      <p:sp>
        <p:nvSpPr>
          <p:cNvPr id="12289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290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92D358D-6F2D-45BD-B606-0FFA8861C972}" type="slidenum">
              <a:rPr lang="de-DE" altLang="de-DE"/>
              <a:pPr/>
              <a:t>2</a:t>
            </a:fld>
            <a:endParaRPr lang="de-DE" altLang="de-DE"/>
          </a:p>
        </p:txBody>
      </p:sp>
      <p:sp>
        <p:nvSpPr>
          <p:cNvPr id="13313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314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31D0D7F-A41B-494A-96EE-9DBC81106945}" type="slidenum">
              <a:rPr lang="de-DE" altLang="de-DE"/>
              <a:pPr/>
              <a:t>3</a:t>
            </a:fld>
            <a:endParaRPr lang="de-DE" altLang="de-DE"/>
          </a:p>
        </p:txBody>
      </p:sp>
      <p:sp>
        <p:nvSpPr>
          <p:cNvPr id="14337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338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F73A029-A0CD-44F1-9AF4-6567B5EE1286}" type="slidenum">
              <a:rPr lang="de-DE" altLang="de-DE"/>
              <a:pPr/>
              <a:t>4</a:t>
            </a:fld>
            <a:endParaRPr lang="de-DE" altLang="de-DE"/>
          </a:p>
        </p:txBody>
      </p:sp>
      <p:sp>
        <p:nvSpPr>
          <p:cNvPr id="15361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2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0DDB3FC-B20A-42F3-9E09-5E91CD1C6DB1}" type="slidenum">
              <a:rPr lang="de-DE" altLang="de-DE"/>
              <a:pPr/>
              <a:t>5</a:t>
            </a:fld>
            <a:endParaRPr lang="de-DE" altLang="de-DE"/>
          </a:p>
        </p:txBody>
      </p:sp>
      <p:sp>
        <p:nvSpPr>
          <p:cNvPr id="16385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6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233DD70-1D79-42AD-B048-A0E1BD3D94D5}" type="slidenum">
              <a:rPr lang="de-DE" altLang="de-DE"/>
              <a:pPr/>
              <a:t>6</a:t>
            </a:fld>
            <a:endParaRPr lang="de-DE" altLang="de-DE"/>
          </a:p>
        </p:txBody>
      </p:sp>
      <p:sp>
        <p:nvSpPr>
          <p:cNvPr id="17409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0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EFAFE06-AECE-4667-9206-8F1F85C7B26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34680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FA7901F9-5F26-4948-9A75-49EABF7DCCF0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667476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304088" y="301625"/>
            <a:ext cx="2265362" cy="64516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48450" cy="6451600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22913B4-361E-4DD5-9A4F-8A4DF8584003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9691158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2374AED-B2A8-4D4E-BD29-69300C27FD1F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147253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EA5D07F-7309-4543-AE47-1A76067D40F3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4771742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8736F58-C2E5-4FED-AF3D-3C87F010EC8E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5739589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6112" cy="4525963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11750" y="1768475"/>
            <a:ext cx="4457700" cy="4525963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0245CDB4-0012-442A-AF42-4D71C1B19A11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1382723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93A88B5-ADFB-4E3E-BE59-93D1220BA1A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614563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8ACB5E0-48BE-425D-ACA2-A76ECFD60CBA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6206463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F0CDE2D9-A896-442B-8B4A-505CEEFF84D0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1232104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EFAD34E-A7D0-45A5-AF4B-15A26F0F906A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92238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FCD8BE6A-705F-4558-B471-C49F3DF3B741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41669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41BFF286-3A1C-4A68-AC74-BAF64582A8E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0892724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2B708C88-449F-4FF3-9BA2-6A7FFE86AF2D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3363492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304088" y="330200"/>
            <a:ext cx="2265362" cy="59642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3238" y="330200"/>
            <a:ext cx="6648450" cy="59642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5FA8D77-40A0-4576-9BD4-45BD5E954CB5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849596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86535AC-EE94-4E8E-B0CF-9E8D49CBBADC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9836022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F281AC5-962F-4165-8AA8-62077DEB1822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384874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EBC1D476-49AE-432C-ACDE-6BF8D9FBC36B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0003233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3989387" cy="4984750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5025" y="1768475"/>
            <a:ext cx="3989388" cy="4984750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399D951-DB02-459D-BE53-142EA990B071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0269929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55236E8-9D7F-49B0-BE69-A2E1B847BD8A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0159650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B68D428-6D65-4CA2-BA76-D00722B8D544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716057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547C5BF-971B-412A-94C1-9D5B41B50997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733107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CD7B596C-6256-4090-B643-31C4182F85C0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0627120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5361F49-1A46-4160-B846-39850FADC717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0843622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4E276990-27D1-45A2-A6FA-5F5CF27ADE3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4710639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26ABF255-8846-4B8F-A96C-682DE57DBE6B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1521393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67488" y="301625"/>
            <a:ext cx="2068512" cy="64516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60363" y="301625"/>
            <a:ext cx="6054725" cy="6451600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C3051BDC-F418-4A67-9BD3-DBEBC865EF6E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2849543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07C612F3-22BD-4A06-A41A-52DC8391E6FC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1020722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26320DBD-A35A-4924-8E6E-ADFA2D1A0C02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8977615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D8770D4-4564-49A8-B3EA-89B6BCD67F14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7847769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720725" y="1979613"/>
            <a:ext cx="4348163" cy="4135437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221288" y="1979613"/>
            <a:ext cx="4349750" cy="4135437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F433A1F5-FB28-4462-ACB3-6990EFEF12CD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00231996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3E24FC0-464A-4EA7-B7D2-B029B5FFCE27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98226173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FCC0E36-D251-4705-A4FB-B4A5B0B67B5E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97320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6112" cy="4984750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11750" y="1768475"/>
            <a:ext cx="4457700" cy="4984750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3C4882C-8957-4A12-9D55-EAA3E48FB2FB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4037275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3E3395F-55AF-4038-A8C0-16CB81768109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95856489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FBEB6F9-8515-4769-B24E-3487101538C9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9495836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C90E775-F172-49F0-9AFB-D0C224D9A28D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31689102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E21D07CF-5E52-41C2-AA55-45D498CD6F34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1621538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304088" y="301625"/>
            <a:ext cx="2266950" cy="58134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48450" cy="5813425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7A5C571-CA55-46B5-9D52-ADD24405A247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97757855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el, Text und C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3238" y="301625"/>
            <a:ext cx="9066212" cy="12573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720725" y="1979613"/>
            <a:ext cx="4348163" cy="4135437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Onlinebild-Platzhalter 3"/>
          <p:cNvSpPr>
            <a:spLocks noGrp="1"/>
          </p:cNvSpPr>
          <p:nvPr>
            <p:ph type="clipArt" sz="half" idx="2"/>
          </p:nvPr>
        </p:nvSpPr>
        <p:spPr>
          <a:xfrm>
            <a:off x="5221288" y="1979613"/>
            <a:ext cx="4349750" cy="4135437"/>
          </a:xfrm>
        </p:spPr>
        <p:txBody>
          <a:bodyPr/>
          <a:lstStyle/>
          <a:p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idx="10"/>
          </p:nvPr>
        </p:nvSpPr>
        <p:spPr>
          <a:xfrm>
            <a:off x="612775" y="6562725"/>
            <a:ext cx="2343150" cy="515938"/>
          </a:xfrm>
        </p:spPr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idx="11"/>
          </p:nvPr>
        </p:nvSpPr>
        <p:spPr>
          <a:xfrm>
            <a:off x="3556000" y="6562725"/>
            <a:ext cx="3190875" cy="515938"/>
          </a:xfrm>
        </p:spPr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idx="12"/>
          </p:nvPr>
        </p:nvSpPr>
        <p:spPr>
          <a:xfrm>
            <a:off x="7335838" y="6562725"/>
            <a:ext cx="2343150" cy="515938"/>
          </a:xfrm>
        </p:spPr>
        <p:txBody>
          <a:bodyPr/>
          <a:lstStyle>
            <a:lvl1pPr>
              <a:defRPr/>
            </a:lvl1pPr>
          </a:lstStyle>
          <a:p>
            <a:fld id="{E304EAE0-788A-4206-B13C-CE3FC3EB069F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065322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08B0ADE8-24BC-43C1-83AB-A552186CEBA3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892614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4D24FFE0-F592-4614-9CDE-378009240D3D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684230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1F0E84A-B812-428B-9DAF-062112A86E75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958365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F0C6346C-70EB-4E1E-A64D-80F8EAE2CF50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01551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96BB925-EFCC-4263-8D23-0B97B7BAB7E2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94593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6212" cy="1257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 smtClean="0"/>
              <a:t>Klicken Sie, um das Format des Titeltextes zu bearbeiten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6212" cy="498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 smtClean="0"/>
              <a:t>Klicken Sie, um die Formate des Gliederungstextes zu bearbeiten</a:t>
            </a:r>
          </a:p>
          <a:p>
            <a:pPr lvl="1"/>
            <a:r>
              <a:rPr lang="en-GB" altLang="de-DE" smtClean="0"/>
              <a:t>Zweite Gliederungsebene</a:t>
            </a:r>
          </a:p>
          <a:p>
            <a:pPr lvl="2"/>
            <a:r>
              <a:rPr lang="en-GB" altLang="de-DE" smtClean="0"/>
              <a:t>Dritte Gliederungsebene</a:t>
            </a:r>
          </a:p>
          <a:p>
            <a:pPr lvl="3"/>
            <a:r>
              <a:rPr lang="en-GB" altLang="de-DE" smtClean="0"/>
              <a:t>Vierte Gliederungsebene</a:t>
            </a:r>
          </a:p>
          <a:p>
            <a:pPr lvl="4"/>
            <a:r>
              <a:rPr lang="en-GB" altLang="de-DE" smtClean="0"/>
              <a:t>Fünfte Gliederungsebene</a:t>
            </a:r>
          </a:p>
          <a:p>
            <a:pPr lvl="4"/>
            <a:r>
              <a:rPr lang="en-GB" altLang="de-DE" smtClean="0"/>
              <a:t>Sechste Gliederungsebene</a:t>
            </a:r>
          </a:p>
          <a:p>
            <a:pPr lvl="4"/>
            <a:r>
              <a:rPr lang="en-GB" altLang="de-DE" smtClean="0"/>
              <a:t>Siebente Gliederungsebene</a:t>
            </a:r>
          </a:p>
          <a:p>
            <a:pPr lvl="4"/>
            <a:r>
              <a:rPr lang="en-GB" altLang="de-DE" smtClean="0"/>
              <a:t>Achte Gliederungsebene</a:t>
            </a:r>
          </a:p>
          <a:p>
            <a:pPr lvl="4"/>
            <a:r>
              <a:rPr lang="en-GB" altLang="de-DE" smtClean="0"/>
              <a:t>Neunte Gliederungsebene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43150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endParaRPr lang="de-DE" altLang="de-DE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0875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endParaRPr lang="de-DE" alt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3150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fld id="{48CD07B7-379B-4A5C-B1E2-38A31A0995A2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xStyles>
    <p:titleStyle>
      <a:lvl1pPr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SimSun" panose="02010600030101010101" pitchFamily="2" charset="-122"/>
        </a:defRPr>
      </a:lvl2pPr>
      <a:lvl3pPr marL="1143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SimSun" panose="02010600030101010101" pitchFamily="2" charset="-122"/>
        </a:defRPr>
      </a:lvl3pPr>
      <a:lvl4pPr marL="1600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SimSun" panose="02010600030101010101" pitchFamily="2" charset="-122"/>
        </a:defRPr>
      </a:lvl4pPr>
      <a:lvl5pPr marL="20574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defTabSz="449263" rtl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30200"/>
            <a:ext cx="9066212" cy="127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 smtClean="0"/>
              <a:t>Klicken Sie, um das Format des Titeltextes zu bearbeiten</a:t>
            </a: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621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016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 smtClean="0"/>
              <a:t>Klicken Sie, um die Formate des Gliederungstextes zu bearbeiten</a:t>
            </a:r>
          </a:p>
          <a:p>
            <a:pPr lvl="1"/>
            <a:r>
              <a:rPr lang="en-GB" altLang="de-DE" smtClean="0"/>
              <a:t>Zweite Gliederungsebene</a:t>
            </a:r>
          </a:p>
          <a:p>
            <a:pPr lvl="2"/>
            <a:r>
              <a:rPr lang="en-GB" altLang="de-DE" smtClean="0"/>
              <a:t>Dritte Gliederungsebene</a:t>
            </a:r>
          </a:p>
          <a:p>
            <a:pPr lvl="3"/>
            <a:r>
              <a:rPr lang="en-GB" altLang="de-DE" smtClean="0"/>
              <a:t>Vierte Gliederungsebene</a:t>
            </a:r>
          </a:p>
          <a:p>
            <a:pPr lvl="4"/>
            <a:r>
              <a:rPr lang="en-GB" altLang="de-DE" smtClean="0"/>
              <a:t>Fünfte Gliederungsebene</a:t>
            </a:r>
          </a:p>
          <a:p>
            <a:pPr lvl="4"/>
            <a:r>
              <a:rPr lang="en-GB" altLang="de-DE" smtClean="0"/>
              <a:t>Sechste Gliederungsebene</a:t>
            </a:r>
          </a:p>
          <a:p>
            <a:pPr lvl="4"/>
            <a:r>
              <a:rPr lang="en-GB" altLang="de-DE" smtClean="0"/>
              <a:t>Siebente Gliederungsebene</a:t>
            </a:r>
          </a:p>
          <a:p>
            <a:pPr lvl="4"/>
            <a:r>
              <a:rPr lang="en-GB" altLang="de-DE" smtClean="0"/>
              <a:t>Achte Gliederungsebene</a:t>
            </a:r>
          </a:p>
          <a:p>
            <a:pPr lvl="4"/>
            <a:r>
              <a:rPr lang="en-GB" altLang="de-DE" smtClean="0"/>
              <a:t>Neunte Gliederungsebene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670675"/>
            <a:ext cx="2343150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endParaRPr lang="de-DE" altLang="de-DE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670675"/>
            <a:ext cx="3190875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endParaRPr lang="de-DE" altLang="de-DE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670675"/>
            <a:ext cx="2343150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fld id="{3C50A1BB-F2B6-492D-978B-1DCBA47927DE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ctr" defTabSz="449263" rtl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80"/>
          </a:solidFill>
          <a:latin typeface="+mj-lt"/>
          <a:ea typeface="+mj-ea"/>
          <a:cs typeface="+mj-cs"/>
        </a:defRPr>
      </a:lvl1pPr>
      <a:lvl2pPr marL="742950" indent="-285750" algn="ctr" defTabSz="449263" rtl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80"/>
          </a:solidFill>
          <a:latin typeface="Times New Roman" panose="02020603050405020304" pitchFamily="18" charset="0"/>
          <a:cs typeface="Arial Unicode MS" charset="0"/>
        </a:defRPr>
      </a:lvl2pPr>
      <a:lvl3pPr marL="1143000" indent="-228600" algn="ctr" defTabSz="449263" rtl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80"/>
          </a:solidFill>
          <a:latin typeface="Times New Roman" panose="02020603050405020304" pitchFamily="18" charset="0"/>
          <a:cs typeface="Arial Unicode MS" charset="0"/>
        </a:defRPr>
      </a:lvl3pPr>
      <a:lvl4pPr marL="1600200" indent="-228600" algn="ctr" defTabSz="449263" rtl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80"/>
          </a:solidFill>
          <a:latin typeface="Times New Roman" panose="02020603050405020304" pitchFamily="18" charset="0"/>
          <a:cs typeface="Arial Unicode MS" charset="0"/>
        </a:defRPr>
      </a:lvl4pPr>
      <a:lvl5pPr marL="2057400" indent="-228600" algn="ctr" defTabSz="449263" rtl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80"/>
          </a:solidFill>
          <a:latin typeface="Times New Roman" panose="02020603050405020304" pitchFamily="18" charset="0"/>
          <a:cs typeface="Arial Unicode MS" charset="0"/>
        </a:defRPr>
      </a:lvl5pPr>
      <a:lvl6pPr marL="2514600" indent="-228600" algn="ctr" defTabSz="449263" rtl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80"/>
          </a:solidFill>
          <a:latin typeface="Times New Roman" panose="02020603050405020304" pitchFamily="18" charset="0"/>
          <a:cs typeface="Arial Unicode MS" charset="0"/>
        </a:defRPr>
      </a:lvl6pPr>
      <a:lvl7pPr marL="2971800" indent="-228600" algn="ctr" defTabSz="449263" rtl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80"/>
          </a:solidFill>
          <a:latin typeface="Times New Roman" panose="02020603050405020304" pitchFamily="18" charset="0"/>
          <a:cs typeface="Arial Unicode MS" charset="0"/>
        </a:defRPr>
      </a:lvl7pPr>
      <a:lvl8pPr marL="3429000" indent="-228600" algn="ctr" defTabSz="449263" rtl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80"/>
          </a:solidFill>
          <a:latin typeface="Times New Roman" panose="02020603050405020304" pitchFamily="18" charset="0"/>
          <a:cs typeface="Arial Unicode MS" charset="0"/>
        </a:defRPr>
      </a:lvl8pPr>
      <a:lvl9pPr marL="3886200" indent="-228600" algn="ctr" defTabSz="449263" rtl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80"/>
          </a:solidFill>
          <a:latin typeface="Times New Roman" panose="02020603050405020304" pitchFamily="18" charset="0"/>
          <a:cs typeface="Arial Unicode MS" charset="0"/>
        </a:defRPr>
      </a:lvl9pPr>
    </p:titleStyle>
    <p:bodyStyle>
      <a:lvl1pPr marL="342900" indent="-342900" algn="l" defTabSz="449263" rtl="0" fontAlgn="base" hangingPunct="0">
        <a:lnSpc>
          <a:spcPct val="95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 hangingPunct="0">
        <a:lnSpc>
          <a:spcPct val="95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fontAlgn="base" hangingPunct="0">
        <a:lnSpc>
          <a:spcPct val="95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fontAlgn="base" hangingPunct="0">
        <a:lnSpc>
          <a:spcPct val="95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fontAlgn="base" hangingPunct="0">
        <a:lnSpc>
          <a:spcPct val="95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360363" y="301625"/>
            <a:ext cx="8275637" cy="1257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 smtClean="0"/>
              <a:t>Klicken Sie, um das Format des Titeltextes zu bearbeiten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8131175" cy="498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 smtClean="0"/>
              <a:t>Klicken Sie, um die Formate des Gliederungstextes zu bearbeiten</a:t>
            </a:r>
          </a:p>
          <a:p>
            <a:pPr lvl="1"/>
            <a:r>
              <a:rPr lang="en-GB" altLang="de-DE" smtClean="0"/>
              <a:t>Zweite Gliederungsebene</a:t>
            </a:r>
          </a:p>
          <a:p>
            <a:pPr lvl="2"/>
            <a:r>
              <a:rPr lang="en-GB" altLang="de-DE" smtClean="0"/>
              <a:t>Dritte Gliederungsebene</a:t>
            </a:r>
          </a:p>
          <a:p>
            <a:pPr lvl="3"/>
            <a:r>
              <a:rPr lang="en-GB" altLang="de-DE" smtClean="0"/>
              <a:t>Vierte Gliederungsebene</a:t>
            </a:r>
          </a:p>
          <a:p>
            <a:pPr lvl="4"/>
            <a:r>
              <a:rPr lang="en-GB" altLang="de-DE" smtClean="0"/>
              <a:t>Fünfte Gliederungsebene</a:t>
            </a:r>
          </a:p>
          <a:p>
            <a:pPr lvl="4"/>
            <a:r>
              <a:rPr lang="en-GB" altLang="de-DE" smtClean="0"/>
              <a:t>Sechste Gliederungsebene</a:t>
            </a:r>
          </a:p>
          <a:p>
            <a:pPr lvl="4"/>
            <a:r>
              <a:rPr lang="en-GB" altLang="de-DE" smtClean="0"/>
              <a:t>Siebente Gliederungsebene</a:t>
            </a:r>
          </a:p>
          <a:p>
            <a:pPr lvl="4"/>
            <a:r>
              <a:rPr lang="en-GB" altLang="de-DE" smtClean="0"/>
              <a:t>Achte Gliederungsebene</a:t>
            </a:r>
          </a:p>
          <a:p>
            <a:pPr lvl="4"/>
            <a:r>
              <a:rPr lang="en-GB" altLang="de-DE" smtClean="0"/>
              <a:t>Neunte Gliederungsebene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43150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+mn-cs"/>
              </a:defRPr>
            </a:lvl1pPr>
          </a:lstStyle>
          <a:p>
            <a:endParaRPr lang="de-DE" altLang="de-DE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014663" y="6886575"/>
            <a:ext cx="3190875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+mn-cs"/>
              </a:defRPr>
            </a:lvl1pPr>
          </a:lstStyle>
          <a:p>
            <a:endParaRPr lang="de-DE" altLang="de-DE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435725" y="6886575"/>
            <a:ext cx="2343150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+mn-cs"/>
              </a:defRPr>
            </a:lvl1pPr>
          </a:lstStyle>
          <a:p>
            <a:fld id="{964C4197-9083-4EDD-B830-EB14C6FA1E95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 kern="1200">
          <a:solidFill>
            <a:srgbClr val="198A8A"/>
          </a:solidFill>
          <a:latin typeface="+mj-lt"/>
          <a:ea typeface="+mj-ea"/>
          <a:cs typeface="+mj-cs"/>
        </a:defRPr>
      </a:lvl1pPr>
      <a:lvl2pPr marL="742950" indent="-28575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198A8A"/>
          </a:solidFill>
          <a:latin typeface="Arial" panose="020B0604020202020204" pitchFamily="34" charset="0"/>
          <a:cs typeface="Arial Unicode MS" charset="0"/>
        </a:defRPr>
      </a:lvl2pPr>
      <a:lvl3pPr marL="1143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198A8A"/>
          </a:solidFill>
          <a:latin typeface="Arial" panose="020B0604020202020204" pitchFamily="34" charset="0"/>
          <a:cs typeface="Arial Unicode MS" charset="0"/>
        </a:defRPr>
      </a:lvl3pPr>
      <a:lvl4pPr marL="1600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198A8A"/>
          </a:solidFill>
          <a:latin typeface="Arial" panose="020B0604020202020204" pitchFamily="34" charset="0"/>
          <a:cs typeface="Arial Unicode MS" charset="0"/>
        </a:defRPr>
      </a:lvl4pPr>
      <a:lvl5pPr marL="20574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198A8A"/>
          </a:solidFill>
          <a:latin typeface="Arial" panose="020B0604020202020204" pitchFamily="34" charset="0"/>
          <a:cs typeface="Arial Unicode MS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198A8A"/>
          </a:solidFill>
          <a:latin typeface="Arial" panose="020B0604020202020204" pitchFamily="34" charset="0"/>
          <a:cs typeface="Arial Unicode MS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198A8A"/>
          </a:solidFill>
          <a:latin typeface="Arial" panose="020B0604020202020204" pitchFamily="34" charset="0"/>
          <a:cs typeface="Arial Unicode MS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198A8A"/>
          </a:solidFill>
          <a:latin typeface="Arial" panose="020B0604020202020204" pitchFamily="34" charset="0"/>
          <a:cs typeface="Arial Unicode MS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198A8A"/>
          </a:solidFill>
          <a:latin typeface="Arial" panose="020B0604020202020204" pitchFamily="34" charset="0"/>
          <a:cs typeface="Arial Unicode MS" charset="0"/>
        </a:defRPr>
      </a:lvl9pPr>
    </p:titleStyle>
    <p:bodyStyle>
      <a:lvl1pPr marL="342900" indent="-342900" algn="l" defTabSz="449263" rtl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6212" cy="1257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 smtClean="0"/>
              <a:t>Klicken Sie, um das Format des Titeltextes zu bearbeiten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20725" y="1979613"/>
            <a:ext cx="8850313" cy="413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 smtClean="0"/>
              <a:t>Klicken Sie, um die Formate des Gliederungstextes zu bearbeiten</a:t>
            </a:r>
          </a:p>
          <a:p>
            <a:pPr lvl="1"/>
            <a:r>
              <a:rPr lang="en-GB" altLang="de-DE" smtClean="0"/>
              <a:t>Zweite Gliederungsebene</a:t>
            </a:r>
          </a:p>
          <a:p>
            <a:pPr lvl="2"/>
            <a:r>
              <a:rPr lang="en-GB" altLang="de-DE" smtClean="0"/>
              <a:t>Dritte Gliederungsebene</a:t>
            </a:r>
          </a:p>
          <a:p>
            <a:pPr lvl="3"/>
            <a:r>
              <a:rPr lang="en-GB" altLang="de-DE" smtClean="0"/>
              <a:t>Vierte Gliederungsebene</a:t>
            </a:r>
          </a:p>
          <a:p>
            <a:pPr lvl="4"/>
            <a:r>
              <a:rPr lang="en-GB" altLang="de-DE" smtClean="0"/>
              <a:t>Fünfte Gliederungsebene</a:t>
            </a:r>
          </a:p>
          <a:p>
            <a:pPr lvl="4"/>
            <a:r>
              <a:rPr lang="en-GB" altLang="de-DE" smtClean="0"/>
              <a:t>Sechste Gliederungsebene</a:t>
            </a:r>
          </a:p>
          <a:p>
            <a:pPr lvl="4"/>
            <a:r>
              <a:rPr lang="en-GB" altLang="de-DE" smtClean="0"/>
              <a:t>Siebente Gliederungsebene</a:t>
            </a:r>
          </a:p>
          <a:p>
            <a:pPr lvl="4"/>
            <a:r>
              <a:rPr lang="en-GB" altLang="de-DE" smtClean="0"/>
              <a:t>Achte Gliederungsebene</a:t>
            </a:r>
          </a:p>
          <a:p>
            <a:pPr lvl="4"/>
            <a:r>
              <a:rPr lang="en-GB" altLang="de-DE" smtClean="0"/>
              <a:t>Neunte Gliederungsebene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612775" y="6562725"/>
            <a:ext cx="2343150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+mn-cs"/>
              </a:defRPr>
            </a:lvl1pPr>
          </a:lstStyle>
          <a:p>
            <a:endParaRPr lang="de-DE" altLang="de-DE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556000" y="6562725"/>
            <a:ext cx="3190875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+mn-cs"/>
              </a:defRPr>
            </a:lvl1pPr>
          </a:lstStyle>
          <a:p>
            <a:endParaRPr lang="de-DE" altLang="de-DE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335838" y="6562725"/>
            <a:ext cx="2343150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+mn-cs"/>
              </a:defRPr>
            </a:lvl1pPr>
          </a:lstStyle>
          <a:p>
            <a:fld id="{3FE356BC-35D2-409A-B247-ABE774E2EFB4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280099"/>
          </a:solidFill>
          <a:latin typeface="+mj-lt"/>
          <a:ea typeface="+mj-ea"/>
          <a:cs typeface="+mj-cs"/>
        </a:defRPr>
      </a:lvl1pPr>
      <a:lvl2pPr marL="742950" indent="-28575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280099"/>
          </a:solidFill>
          <a:latin typeface="Arial" panose="020B0604020202020204" pitchFamily="34" charset="0"/>
          <a:cs typeface="Arial Unicode MS" charset="0"/>
        </a:defRPr>
      </a:lvl2pPr>
      <a:lvl3pPr marL="1143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280099"/>
          </a:solidFill>
          <a:latin typeface="Arial" panose="020B0604020202020204" pitchFamily="34" charset="0"/>
          <a:cs typeface="Arial Unicode MS" charset="0"/>
        </a:defRPr>
      </a:lvl3pPr>
      <a:lvl4pPr marL="1600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280099"/>
          </a:solidFill>
          <a:latin typeface="Arial" panose="020B0604020202020204" pitchFamily="34" charset="0"/>
          <a:cs typeface="Arial Unicode MS" charset="0"/>
        </a:defRPr>
      </a:lvl4pPr>
      <a:lvl5pPr marL="20574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280099"/>
          </a:solidFill>
          <a:latin typeface="Arial" panose="020B0604020202020204" pitchFamily="34" charset="0"/>
          <a:cs typeface="Arial Unicode MS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280099"/>
          </a:solidFill>
          <a:latin typeface="Arial" panose="020B0604020202020204" pitchFamily="34" charset="0"/>
          <a:cs typeface="Arial Unicode MS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280099"/>
          </a:solidFill>
          <a:latin typeface="Arial" panose="020B0604020202020204" pitchFamily="34" charset="0"/>
          <a:cs typeface="Arial Unicode MS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280099"/>
          </a:solidFill>
          <a:latin typeface="Arial" panose="020B0604020202020204" pitchFamily="34" charset="0"/>
          <a:cs typeface="Arial Unicode MS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280099"/>
          </a:solidFill>
          <a:latin typeface="Arial" panose="020B0604020202020204" pitchFamily="34" charset="0"/>
          <a:cs typeface="Arial Unicode MS" charset="0"/>
        </a:defRPr>
      </a:lvl9pPr>
    </p:titleStyle>
    <p:bodyStyle>
      <a:lvl1pPr marL="342900" indent="-342900" algn="l" defTabSz="449263" rtl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80"/>
          </a:solidFill>
          <a:latin typeface="+mn-lt"/>
          <a:ea typeface="+mn-ea"/>
          <a:cs typeface="+mn-cs"/>
        </a:defRPr>
      </a:lvl1pPr>
      <a:lvl2pPr marL="742950" indent="-285750" algn="l" defTabSz="449263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80"/>
          </a:solidFill>
          <a:latin typeface="+mn-lt"/>
          <a:ea typeface="+mn-ea"/>
          <a:cs typeface="+mn-cs"/>
        </a:defRPr>
      </a:lvl2pPr>
      <a:lvl3pPr marL="1143000" indent="-228600" algn="l" defTabSz="449263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80"/>
          </a:solidFill>
          <a:latin typeface="+mn-lt"/>
          <a:ea typeface="+mn-ea"/>
          <a:cs typeface="+mn-cs"/>
        </a:defRPr>
      </a:lvl3pPr>
      <a:lvl4pPr marL="1600200" indent="-228600" algn="l" defTabSz="449263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80"/>
          </a:solidFill>
          <a:latin typeface="+mn-lt"/>
          <a:ea typeface="+mn-ea"/>
          <a:cs typeface="+mn-cs"/>
        </a:defRPr>
      </a:lvl4pPr>
      <a:lvl5pPr marL="20574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8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  <a:ln/>
        </p:spPr>
        <p:txBody>
          <a:bodyPr tIns="3888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de-DE"/>
              <a:t>Französischunterricht an der THS</a:t>
            </a: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20725" y="1979613"/>
            <a:ext cx="4321175" cy="4557712"/>
          </a:xfrm>
          <a:ln/>
        </p:spPr>
        <p:txBody>
          <a:bodyPr/>
          <a:lstStyle/>
          <a:p>
            <a:pPr indent="-339725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de-DE"/>
              <a:t>1. Gute Gründe, Französisch zu lernen</a:t>
            </a:r>
          </a:p>
          <a:p>
            <a:pPr indent="-339725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altLang="de-DE"/>
          </a:p>
          <a:p>
            <a:pPr indent="-339725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de-DE"/>
              <a:t>2. Angebote der Schule</a:t>
            </a:r>
          </a:p>
          <a:p>
            <a:pPr indent="-339725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altLang="de-DE"/>
          </a:p>
          <a:p>
            <a:pPr indent="-339725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de-DE"/>
              <a:t>3. Anforderungen an die Schüler </a:t>
            </a:r>
          </a:p>
          <a:p>
            <a:pPr indent="-339725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altLang="de-DE"/>
          </a:p>
        </p:txBody>
      </p:sp>
    </p:spTree>
  </p:cSld>
  <p:clrMapOvr>
    <a:masterClrMapping/>
  </p:clrMapOvr>
  <p:transition spd="slow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  <a:ln/>
        </p:spPr>
        <p:txBody>
          <a:bodyPr tIns="38880"/>
          <a:lstStyle/>
          <a:p>
            <a:pPr algn="l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de-DE"/>
              <a:t>1. Gute Gründe für Französisch</a:t>
            </a: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619250"/>
            <a:ext cx="8855075" cy="5353050"/>
          </a:xfrm>
          <a:ln/>
        </p:spPr>
        <p:txBody>
          <a:bodyPr/>
          <a:lstStyle/>
          <a:p>
            <a:pPr marL="431800" indent="-320675"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de-DE" altLang="de-DE"/>
              <a:t>Französisch ist...</a:t>
            </a:r>
          </a:p>
          <a:p>
            <a:pPr marL="430213" indent="-320675">
              <a:buClr>
                <a:srgbClr val="FF6633"/>
              </a:buClr>
              <a:buSzPct val="45000"/>
              <a:buFont typeface="Wingdings" panose="05000000000000000000" pitchFamily="2" charset="2"/>
              <a:buChar char=""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de-DE" altLang="de-DE" sz="2800"/>
              <a:t>die Sprache des Exportpartners Nummer 1 für Deutschland und bietet große Chancen für den beruflichen Erfolg.</a:t>
            </a:r>
          </a:p>
          <a:p>
            <a:pPr marL="430213" indent="-320675">
              <a:buClr>
                <a:srgbClr val="FF6633"/>
              </a:buClr>
              <a:buSzPct val="45000"/>
              <a:buFont typeface="Wingdings" panose="05000000000000000000" pitchFamily="2" charset="2"/>
              <a:buChar char=""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de-DE" altLang="de-DE" sz="2800"/>
              <a:t>die 2. Fremdsprache weltweit und in Deutschland. </a:t>
            </a:r>
          </a:p>
          <a:p>
            <a:pPr marL="430213" indent="-320675">
              <a:buClr>
                <a:srgbClr val="FF6633"/>
              </a:buClr>
              <a:buSzPct val="45000"/>
              <a:buFont typeface="Wingdings" panose="05000000000000000000" pitchFamily="2" charset="2"/>
              <a:buChar char=""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de-DE" altLang="de-DE" sz="2800"/>
              <a:t>die 3. Handelssprache der Welt (Englisch, Chinesisch)</a:t>
            </a:r>
          </a:p>
          <a:p>
            <a:pPr marL="430213" indent="-320675">
              <a:buClr>
                <a:srgbClr val="FF6633"/>
              </a:buClr>
              <a:buSzPct val="45000"/>
              <a:buFont typeface="Wingdings" panose="05000000000000000000" pitchFamily="2" charset="2"/>
              <a:buChar char=""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de-DE" altLang="de-DE" sz="2800"/>
              <a:t>die Sprache, in der man mit 274 Millionen Menschen in mehr als 30 Ländern der Welt kommunizieren kann, von denen 4 Nachbarländer sind. </a:t>
            </a:r>
          </a:p>
          <a:p>
            <a:pPr marL="431800" indent="-320675"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endParaRPr lang="de-DE" altLang="de-DE" sz="2800"/>
          </a:p>
        </p:txBody>
      </p:sp>
    </p:spTree>
  </p:cSld>
  <p:clrMapOvr>
    <a:masterClrMapping/>
  </p:clrMapOvr>
  <p:transition spd="slow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46075"/>
            <a:ext cx="9070975" cy="1171575"/>
          </a:xfrm>
          <a:ln/>
        </p:spPr>
        <p:txBody>
          <a:bodyPr tIns="38880"/>
          <a:lstStyle/>
          <a:p>
            <a:pPr algn="l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de-DE"/>
              <a:t>1. Gute Gründe für Französisch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20725" y="1630363"/>
            <a:ext cx="8855075" cy="5111750"/>
          </a:xfrm>
          <a:ln/>
        </p:spPr>
        <p:txBody>
          <a:bodyPr tIns="24840"/>
          <a:lstStyle/>
          <a:p>
            <a:pPr marL="428625" indent="-323850">
              <a:buClr>
                <a:srgbClr val="FF6633"/>
              </a:buClr>
              <a:buSzPct val="45000"/>
              <a:buFont typeface="Wingdings" panose="05000000000000000000" pitchFamily="2" charset="2"/>
              <a:buChar char=""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</a:pPr>
            <a:r>
              <a:rPr lang="de-DE" altLang="de-DE" sz="2800"/>
              <a:t>2. Fremdsprache als Abiturbedingung kann schon an der Realschule absolviert werden. </a:t>
            </a:r>
          </a:p>
          <a:p>
            <a:pPr marL="428625" indent="-323850">
              <a:buClr>
                <a:srgbClr val="FF6633"/>
              </a:buClr>
              <a:buSzPct val="45000"/>
              <a:buFont typeface="Wingdings" panose="05000000000000000000" pitchFamily="2" charset="2"/>
              <a:buChar char=""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</a:pPr>
            <a:r>
              <a:rPr lang="de-DE" altLang="de-DE" sz="2800"/>
              <a:t>Erledigung dieser Abiturbedingung kann die Herausforderung in der Sekundarstufe II mildern. </a:t>
            </a:r>
          </a:p>
          <a:p>
            <a:pPr marL="428625" indent="-323850">
              <a:buClr>
                <a:srgbClr val="FF6633"/>
              </a:buClr>
              <a:buSzPct val="45000"/>
              <a:buFont typeface="Wingdings" panose="05000000000000000000" pitchFamily="2" charset="2"/>
              <a:buChar char=""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</a:pPr>
            <a:r>
              <a:rPr lang="de-DE" altLang="de-DE" sz="2800"/>
              <a:t>Ermöglicht dann sogar das Erlernen einer 3. Fremdsprache.</a:t>
            </a:r>
          </a:p>
          <a:p>
            <a:pPr marL="428625" indent="-323850">
              <a:buClr>
                <a:srgbClr val="FF6633"/>
              </a:buClr>
              <a:buSzPct val="45000"/>
              <a:buFont typeface="Wingdings" panose="05000000000000000000" pitchFamily="2" charset="2"/>
              <a:buChar char=""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</a:pPr>
            <a:r>
              <a:rPr lang="de-DE" altLang="de-DE" sz="2800"/>
              <a:t>Sinnvoll auch für Schüler, die in betriebliche Ausbildung gehen: </a:t>
            </a:r>
          </a:p>
          <a:p>
            <a:pPr marL="430213" indent="-322263">
              <a:buClrTx/>
              <a:buSzPct val="45000"/>
              <a:buFontTx/>
              <a:buNone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</a:pPr>
            <a:r>
              <a:rPr lang="de-DE" altLang="de-DE" sz="2800"/>
              <a:t>F als Sprache der Kochkunst, der Konditoren, der Weinliebhaber, der Düfte, der Modewelt, der Kosmetik, der Kaufleute etc. </a:t>
            </a:r>
          </a:p>
        </p:txBody>
      </p:sp>
    </p:spTree>
  </p:cSld>
  <p:clrMapOvr>
    <a:masterClrMapping/>
  </p:clrMapOvr>
  <p:transition spd="slow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  <a:ln/>
        </p:spPr>
        <p:txBody>
          <a:bodyPr tIns="38880"/>
          <a:lstStyle/>
          <a:p>
            <a:pPr algn="l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de-DE"/>
              <a:t>2. Angebote der Schule</a:t>
            </a: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20725" y="1979613"/>
            <a:ext cx="4321175" cy="4468812"/>
          </a:xfrm>
          <a:ln/>
        </p:spPr>
        <p:txBody>
          <a:bodyPr/>
          <a:lstStyle/>
          <a:p>
            <a:pPr marL="428625" indent="-323850">
              <a:buClr>
                <a:srgbClr val="FF6633"/>
              </a:buClr>
              <a:buSzPct val="45000"/>
              <a:buFont typeface="Wingdings" panose="05000000000000000000" pitchFamily="2" charset="2"/>
              <a:buChar char=""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</a:pPr>
            <a:r>
              <a:rPr lang="de-DE" altLang="de-DE"/>
              <a:t>Regelmäßige Lernerfolgskontrollen</a:t>
            </a:r>
          </a:p>
          <a:p>
            <a:pPr marL="428625" indent="-323850">
              <a:buClr>
                <a:srgbClr val="FF6633"/>
              </a:buClr>
              <a:buSzPct val="45000"/>
              <a:buFont typeface="Wingdings" panose="05000000000000000000" pitchFamily="2" charset="2"/>
              <a:buChar char=""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</a:pPr>
            <a:r>
              <a:rPr lang="de-DE" altLang="de-DE"/>
              <a:t>Arbeit mit dem Lehrbuch</a:t>
            </a:r>
          </a:p>
          <a:p>
            <a:pPr marL="428625" indent="-323850">
              <a:buClr>
                <a:srgbClr val="FF6633"/>
              </a:buClr>
              <a:buSzPct val="45000"/>
              <a:buFont typeface="Wingdings" panose="05000000000000000000" pitchFamily="2" charset="2"/>
              <a:buChar char=""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</a:pPr>
            <a:r>
              <a:rPr lang="de-DE" altLang="de-DE"/>
              <a:t>Arbeit mit lehrwerks-unabhängigem Material (Musik, Internet, Film,  Landeskunde)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2"/>
          </p:nvPr>
        </p:nvSpPr>
        <p:spPr>
          <a:xfrm>
            <a:off x="5257800" y="1979613"/>
            <a:ext cx="4321175" cy="5638800"/>
          </a:xfrm>
          <a:ln/>
        </p:spPr>
        <p:txBody>
          <a:bodyPr/>
          <a:lstStyle/>
          <a:p>
            <a:pPr marL="428625" indent="-323850">
              <a:buClr>
                <a:srgbClr val="FF6633"/>
              </a:buClr>
              <a:buSzPct val="45000"/>
              <a:buFont typeface="Wingdings" panose="05000000000000000000" pitchFamily="2" charset="2"/>
              <a:buNone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</a:pPr>
            <a:r>
              <a:rPr lang="de-DE" altLang="de-DE"/>
              <a:t>Französisch-AG als Vorbereitung auf das Delf-Zertifkat</a:t>
            </a:r>
          </a:p>
          <a:p>
            <a:pPr marL="428625" indent="-323850">
              <a:buClr>
                <a:srgbClr val="FF6633"/>
              </a:buClr>
              <a:buSzPct val="45000"/>
              <a:buFont typeface="Wingdings" panose="05000000000000000000" pitchFamily="2" charset="2"/>
              <a:buNone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</a:pPr>
            <a:r>
              <a:rPr lang="de-DE" altLang="de-DE"/>
              <a:t>Fahrt nach Liège, um dort die Französisch-kenntnisse in echten Situationen auszuprobieren</a:t>
            </a:r>
          </a:p>
          <a:p>
            <a:pPr marL="428625" indent="-323850">
              <a:buClr>
                <a:srgbClr val="FF6633"/>
              </a:buClr>
              <a:buSzPct val="45000"/>
              <a:buFont typeface="Wingdings" panose="05000000000000000000" pitchFamily="2" charset="2"/>
              <a:buNone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</a:pPr>
            <a:r>
              <a:rPr lang="de-DE" altLang="de-DE"/>
              <a:t>Zusammenarbeit mit dem Institut Fran</a:t>
            </a:r>
            <a:r>
              <a:rPr lang="de-DE" altLang="de-DE">
                <a:latin typeface="Segoe UI" panose="020B0502040204020203" pitchFamily="34" charset="0"/>
                <a:cs typeface="Segoe UI" panose="020B0502040204020203" pitchFamily="34" charset="0"/>
              </a:rPr>
              <a:t>ç</a:t>
            </a:r>
            <a:r>
              <a:rPr lang="de-DE" altLang="de-DE"/>
              <a:t>ais</a:t>
            </a:r>
          </a:p>
          <a:p>
            <a:pPr marL="430213" indent="-322263">
              <a:buClrTx/>
              <a:buSzPct val="45000"/>
              <a:buFontTx/>
              <a:buNone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</a:pPr>
            <a:endParaRPr lang="de-DE" altLang="de-DE"/>
          </a:p>
        </p:txBody>
      </p:sp>
    </p:spTree>
  </p:cSld>
  <p:clrMapOvr>
    <a:masterClrMapping/>
  </p:clrMapOvr>
  <p:transition spd="slow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  <a:ln/>
        </p:spPr>
        <p:txBody>
          <a:bodyPr tIns="38880"/>
          <a:lstStyle/>
          <a:p>
            <a:pPr algn="l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de-DE"/>
              <a:t>3. Anforderungen an die Schüler</a:t>
            </a:r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20725" y="2700338"/>
            <a:ext cx="8855075" cy="4140200"/>
          </a:xfrm>
          <a:ln/>
        </p:spPr>
        <p:txBody>
          <a:bodyPr/>
          <a:lstStyle/>
          <a:p>
            <a:pPr marL="428625" indent="-323850">
              <a:buClr>
                <a:srgbClr val="FF6633"/>
              </a:buClr>
              <a:buSzPct val="45000"/>
              <a:buFont typeface="Wingdings" panose="05000000000000000000" pitchFamily="2" charset="2"/>
              <a:buChar char=""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</a:pPr>
            <a:r>
              <a:rPr lang="de-DE" altLang="de-DE"/>
              <a:t>Gute Noten in Englisch</a:t>
            </a:r>
          </a:p>
          <a:p>
            <a:pPr marL="428625" indent="-323850">
              <a:buClr>
                <a:srgbClr val="FF6633"/>
              </a:buClr>
              <a:buSzPct val="45000"/>
              <a:buFont typeface="Wingdings" panose="05000000000000000000" pitchFamily="2" charset="2"/>
              <a:buChar char=""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</a:pPr>
            <a:r>
              <a:rPr lang="de-DE" altLang="de-DE"/>
              <a:t>Keine Probleme mit der englischen Sprache</a:t>
            </a:r>
          </a:p>
          <a:p>
            <a:pPr marL="428625" indent="-323850">
              <a:buClr>
                <a:srgbClr val="FF6633"/>
              </a:buClr>
              <a:buSzPct val="45000"/>
              <a:buFont typeface="Wingdings" panose="05000000000000000000" pitchFamily="2" charset="2"/>
              <a:buChar char=""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</a:pPr>
            <a:r>
              <a:rPr lang="de-DE" altLang="de-DE"/>
              <a:t>Freude am Sprechen</a:t>
            </a:r>
          </a:p>
          <a:p>
            <a:pPr marL="428625" indent="-323850">
              <a:buClr>
                <a:srgbClr val="FF6633"/>
              </a:buClr>
              <a:buSzPct val="45000"/>
              <a:buFont typeface="Wingdings" panose="05000000000000000000" pitchFamily="2" charset="2"/>
              <a:buChar char=""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</a:pPr>
            <a:r>
              <a:rPr lang="de-DE" altLang="de-DE"/>
              <a:t>Regelmäßige Lernbereitschaft</a:t>
            </a:r>
          </a:p>
          <a:p>
            <a:pPr marL="430213" indent="-322263">
              <a:buClrTx/>
              <a:buSzPct val="45000"/>
              <a:buFontTx/>
              <a:buNone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</a:pPr>
            <a:endParaRPr lang="de-DE" altLang="de-DE"/>
          </a:p>
        </p:txBody>
      </p:sp>
    </p:spTree>
  </p:cSld>
  <p:clrMapOvr>
    <a:masterClrMapping/>
  </p:clrMapOvr>
  <p:transition spd="slow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282575"/>
            <a:ext cx="9069387" cy="1300163"/>
          </a:xfrm>
          <a:ln/>
        </p:spPr>
        <p:txBody>
          <a:bodyPr tIns="3888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de-DE"/>
              <a:t>Es lohnt sich!</a:t>
            </a: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20725" y="1979613"/>
            <a:ext cx="4319588" cy="4164012"/>
          </a:xfrm>
          <a:ln/>
        </p:spPr>
        <p:txBody>
          <a:bodyPr tIns="24840"/>
          <a:lstStyle/>
          <a:p>
            <a:pPr marL="428625" indent="-323850">
              <a:buClr>
                <a:srgbClr val="FF6633"/>
              </a:buClr>
              <a:buSzPct val="45000"/>
              <a:buFont typeface="Wingdings" panose="05000000000000000000" pitchFamily="2" charset="2"/>
              <a:buChar char=""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</a:pPr>
            <a:r>
              <a:rPr lang="de-DE" altLang="de-DE" sz="2800"/>
              <a:t>croissant</a:t>
            </a:r>
          </a:p>
          <a:p>
            <a:pPr marL="428625" indent="-323850">
              <a:buClr>
                <a:srgbClr val="FF6633"/>
              </a:buClr>
              <a:buSzPct val="45000"/>
              <a:buFont typeface="Wingdings" panose="05000000000000000000" pitchFamily="2" charset="2"/>
              <a:buChar char=""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</a:pPr>
            <a:r>
              <a:rPr lang="de-DE" altLang="de-DE" sz="2800"/>
              <a:t>baguette </a:t>
            </a:r>
          </a:p>
          <a:p>
            <a:pPr marL="428625" indent="-323850">
              <a:buClr>
                <a:srgbClr val="FF6633"/>
              </a:buClr>
              <a:buSzPct val="45000"/>
              <a:buFont typeface="Wingdings" panose="05000000000000000000" pitchFamily="2" charset="2"/>
              <a:buChar char=""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</a:pPr>
            <a:r>
              <a:rPr lang="de-DE" altLang="de-DE" sz="2800"/>
              <a:t>parfum</a:t>
            </a:r>
          </a:p>
          <a:p>
            <a:pPr marL="428625" indent="-323850">
              <a:buClr>
                <a:srgbClr val="FF6633"/>
              </a:buClr>
              <a:buSzPct val="45000"/>
              <a:buFont typeface="Wingdings" panose="05000000000000000000" pitchFamily="2" charset="2"/>
              <a:buChar char=""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</a:pPr>
            <a:r>
              <a:rPr lang="de-DE" altLang="de-DE" sz="2800"/>
              <a:t>salade</a:t>
            </a:r>
          </a:p>
          <a:p>
            <a:pPr marL="428625" indent="-323850">
              <a:buClr>
                <a:srgbClr val="FF6633"/>
              </a:buClr>
              <a:buSzPct val="45000"/>
              <a:buFont typeface="Wingdings" panose="05000000000000000000" pitchFamily="2" charset="2"/>
              <a:buChar char=""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</a:pPr>
            <a:r>
              <a:rPr lang="de-DE" altLang="de-DE" sz="2800"/>
              <a:t>tomate </a:t>
            </a:r>
          </a:p>
          <a:p>
            <a:pPr marL="430213" indent="-322263">
              <a:buClrTx/>
              <a:buSzPct val="45000"/>
              <a:buFontTx/>
              <a:buNone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</a:pPr>
            <a:endParaRPr lang="de-DE" altLang="de-DE" sz="2800"/>
          </a:p>
          <a:p>
            <a:pPr marL="428625" indent="-323850">
              <a:buClr>
                <a:srgbClr val="FF6633"/>
              </a:buClr>
              <a:buSzPct val="45000"/>
              <a:buFont typeface="Wingdings" panose="05000000000000000000" pitchFamily="2" charset="2"/>
              <a:buChar char=""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</a:pPr>
            <a:r>
              <a:rPr lang="de-DE" altLang="de-DE" sz="2800"/>
              <a:t>Merci!!!!!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2"/>
          </p:nvPr>
        </p:nvSpPr>
        <p:spPr>
          <a:xfrm>
            <a:off x="5256213" y="1979613"/>
            <a:ext cx="4319587" cy="4076700"/>
          </a:xfrm>
          <a:ln/>
        </p:spPr>
        <p:txBody>
          <a:bodyPr/>
          <a:lstStyle/>
          <a:p>
            <a:pPr indent="-339725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de-DE"/>
              <a:t>  photo</a:t>
            </a:r>
          </a:p>
          <a:p>
            <a:pPr indent="-339725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de-DE"/>
              <a:t>  orange</a:t>
            </a:r>
          </a:p>
          <a:p>
            <a:pPr indent="-339725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de-DE"/>
              <a:t>  pomme</a:t>
            </a:r>
          </a:p>
          <a:p>
            <a:pPr indent="-339725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de-DE"/>
              <a:t>  banane</a:t>
            </a:r>
          </a:p>
          <a:p>
            <a:pPr indent="-339725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de-DE"/>
              <a:t>  tomate</a:t>
            </a:r>
          </a:p>
          <a:p>
            <a:pPr indent="-339725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altLang="de-DE"/>
          </a:p>
        </p:txBody>
      </p:sp>
    </p:spTree>
  </p:cSld>
  <p:clrMapOvr>
    <a:masterClrMapping/>
  </p:clrMapOvr>
  <p:transition spd="slow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de-DE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de-DE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Times New Roman"/>
        <a:ea typeface=""/>
        <a:cs typeface="Arial Unicode MS"/>
      </a:majorFont>
      <a:minorFont>
        <a:latin typeface="Times New Roman"/>
        <a:ea typeface="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de-DE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de-DE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Arial Unicode MS"/>
      </a:majorFont>
      <a:minorFont>
        <a:latin typeface="Arial"/>
        <a:ea typeface="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de-DE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de-DE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Arial Unicode MS"/>
      </a:majorFont>
      <a:minorFont>
        <a:latin typeface="Arial"/>
        <a:ea typeface="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de-DE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de-DE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267</Words>
  <Application>Microsoft Office PowerPoint</Application>
  <PresentationFormat>Benutzerdefiniert</PresentationFormat>
  <Paragraphs>49</Paragraphs>
  <Slides>6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4</vt:i4>
      </vt:variant>
      <vt:variant>
        <vt:lpstr>Folientitel</vt:lpstr>
      </vt:variant>
      <vt:variant>
        <vt:i4>6</vt:i4>
      </vt:variant>
    </vt:vector>
  </HeadingPairs>
  <TitlesOfParts>
    <vt:vector size="16" baseType="lpstr">
      <vt:lpstr>Times New Roman</vt:lpstr>
      <vt:lpstr>Arial</vt:lpstr>
      <vt:lpstr>SimSun</vt:lpstr>
      <vt:lpstr>Arial Unicode MS</vt:lpstr>
      <vt:lpstr>Wingdings</vt:lpstr>
      <vt:lpstr>Segoe UI</vt:lpstr>
      <vt:lpstr>Office</vt:lpstr>
      <vt:lpstr>Office</vt:lpstr>
      <vt:lpstr>Office</vt:lpstr>
      <vt:lpstr>Office</vt:lpstr>
      <vt:lpstr>Französischunterricht an der THS</vt:lpstr>
      <vt:lpstr>1. Gute Gründe für Französisch</vt:lpstr>
      <vt:lpstr>1. Gute Gründe für Französisch</vt:lpstr>
      <vt:lpstr>2. Angebote der Schule</vt:lpstr>
      <vt:lpstr>3. Anforderungen an die Schüler</vt:lpstr>
      <vt:lpstr>Es lohnt sich!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Französischunterricht an der THS</dc:title>
  <dc:creator>Elisabeth Aeschimann</dc:creator>
  <cp:lastModifiedBy>MNS</cp:lastModifiedBy>
  <cp:revision>7</cp:revision>
  <cp:lastPrinted>2019-05-05T08:40:45Z</cp:lastPrinted>
  <dcterms:created xsi:type="dcterms:W3CDTF">2012-05-06T09:19:52Z</dcterms:created>
  <dcterms:modified xsi:type="dcterms:W3CDTF">2022-04-08T11:42:38Z</dcterms:modified>
</cp:coreProperties>
</file>