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301" r:id="rId4"/>
    <p:sldId id="263" r:id="rId5"/>
    <p:sldId id="298" r:id="rId6"/>
    <p:sldId id="299" r:id="rId7"/>
    <p:sldId id="300" r:id="rId8"/>
    <p:sldId id="267" r:id="rId9"/>
    <p:sldId id="266" r:id="rId10"/>
    <p:sldId id="276" r:id="rId11"/>
    <p:sldId id="280" r:id="rId12"/>
  </p:sldIdLst>
  <p:sldSz cx="9144000" cy="5143500" type="screen16x9"/>
  <p:notesSz cx="6858000" cy="9144000"/>
  <p:embeddedFontLst>
    <p:embeddedFont>
      <p:font typeface="Indie Flower" panose="020B0604020202020204" charset="0"/>
      <p:regular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73CE7-63D1-FB41-8BC4-2371696C3B8E}" v="69" dt="2022-04-04T16:47:07.100"/>
  </p1510:revLst>
</p1510:revInfo>
</file>

<file path=ppt/tableStyles.xml><?xml version="1.0" encoding="utf-8"?>
<a:tblStyleLst xmlns:a="http://schemas.openxmlformats.org/drawingml/2006/main" def="{A9363D73-9C1C-4661-A545-36992E510EDC}">
  <a:tblStyle styleId="{A9363D73-9C1C-4661-A545-36992E510E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g, Jacqueline (THS)" userId="1c6d6fb0-3429-4676-8835-03054c65ba2a" providerId="ADAL" clId="{AD273CE7-63D1-FB41-8BC4-2371696C3B8E}"/>
    <pc:docChg chg="undo custSel addSld modSld modMainMaster">
      <pc:chgData name="Sorg, Jacqueline (THS)" userId="1c6d6fb0-3429-4676-8835-03054c65ba2a" providerId="ADAL" clId="{AD273CE7-63D1-FB41-8BC4-2371696C3B8E}" dt="2022-04-04T17:12:49.728" v="1588" actId="313"/>
      <pc:docMkLst>
        <pc:docMk/>
      </pc:docMkLst>
      <pc:sldChg chg="modTransition">
        <pc:chgData name="Sorg, Jacqueline (THS)" userId="1c6d6fb0-3429-4676-8835-03054c65ba2a" providerId="ADAL" clId="{AD273CE7-63D1-FB41-8BC4-2371696C3B8E}" dt="2022-04-02T08:33:07.460" v="767"/>
        <pc:sldMkLst>
          <pc:docMk/>
          <pc:sldMk cId="0" sldId="256"/>
        </pc:sldMkLst>
      </pc:sldChg>
      <pc:sldChg chg="modSp mod modTransition">
        <pc:chgData name="Sorg, Jacqueline (THS)" userId="1c6d6fb0-3429-4676-8835-03054c65ba2a" providerId="ADAL" clId="{AD273CE7-63D1-FB41-8BC4-2371696C3B8E}" dt="2022-04-04T16:56:03.327" v="1570" actId="403"/>
        <pc:sldMkLst>
          <pc:docMk/>
          <pc:sldMk cId="0" sldId="257"/>
        </pc:sldMkLst>
        <pc:spChg chg="mod">
          <ac:chgData name="Sorg, Jacqueline (THS)" userId="1c6d6fb0-3429-4676-8835-03054c65ba2a" providerId="ADAL" clId="{AD273CE7-63D1-FB41-8BC4-2371696C3B8E}" dt="2022-04-02T08:24:53.122" v="735" actId="113"/>
          <ac:spMkLst>
            <pc:docMk/>
            <pc:sldMk cId="0" sldId="257"/>
            <ac:spMk id="548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4T16:56:03.327" v="1570" actId="403"/>
          <ac:spMkLst>
            <pc:docMk/>
            <pc:sldMk cId="0" sldId="257"/>
            <ac:spMk id="549" creationId="{00000000-0000-0000-0000-000000000000}"/>
          </ac:spMkLst>
        </pc:spChg>
      </pc:sldChg>
      <pc:sldChg chg="addSp modSp mod modTransition">
        <pc:chgData name="Sorg, Jacqueline (THS)" userId="1c6d6fb0-3429-4676-8835-03054c65ba2a" providerId="ADAL" clId="{AD273CE7-63D1-FB41-8BC4-2371696C3B8E}" dt="2022-04-04T17:12:49.728" v="1588" actId="313"/>
        <pc:sldMkLst>
          <pc:docMk/>
          <pc:sldMk cId="0" sldId="263"/>
        </pc:sldMkLst>
        <pc:spChg chg="mod">
          <ac:chgData name="Sorg, Jacqueline (THS)" userId="1c6d6fb0-3429-4676-8835-03054c65ba2a" providerId="ADAL" clId="{AD273CE7-63D1-FB41-8BC4-2371696C3B8E}" dt="2022-04-02T07:49:31.990" v="2" actId="115"/>
          <ac:spMkLst>
            <pc:docMk/>
            <pc:sldMk cId="0" sldId="263"/>
            <ac:spMk id="697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7:52:49.458" v="126" actId="313"/>
          <ac:spMkLst>
            <pc:docMk/>
            <pc:sldMk cId="0" sldId="263"/>
            <ac:spMk id="699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4T17:12:49.728" v="1588" actId="313"/>
          <ac:spMkLst>
            <pc:docMk/>
            <pc:sldMk cId="0" sldId="263"/>
            <ac:spMk id="703" creationId="{00000000-0000-0000-0000-000000000000}"/>
          </ac:spMkLst>
        </pc:spChg>
        <pc:grpChg chg="mod">
          <ac:chgData name="Sorg, Jacqueline (THS)" userId="1c6d6fb0-3429-4676-8835-03054c65ba2a" providerId="ADAL" clId="{AD273CE7-63D1-FB41-8BC4-2371696C3B8E}" dt="2022-04-02T07:49:54.314" v="4" actId="1076"/>
          <ac:grpSpMkLst>
            <pc:docMk/>
            <pc:sldMk cId="0" sldId="263"/>
            <ac:grpSpMk id="40" creationId="{DADC8BB1-7F64-D944-B011-F0EEB6312AD1}"/>
          </ac:grpSpMkLst>
        </pc:grpChg>
        <pc:picChg chg="add mod">
          <ac:chgData name="Sorg, Jacqueline (THS)" userId="1c6d6fb0-3429-4676-8835-03054c65ba2a" providerId="ADAL" clId="{AD273CE7-63D1-FB41-8BC4-2371696C3B8E}" dt="2022-04-02T08:31:38.421" v="755" actId="1076"/>
          <ac:picMkLst>
            <pc:docMk/>
            <pc:sldMk cId="0" sldId="263"/>
            <ac:picMk id="3" creationId="{5563882E-FB1E-BC46-897D-E8EC502E7C05}"/>
          </ac:picMkLst>
        </pc:picChg>
        <pc:picChg chg="mod">
          <ac:chgData name="Sorg, Jacqueline (THS)" userId="1c6d6fb0-3429-4676-8835-03054c65ba2a" providerId="ADAL" clId="{AD273CE7-63D1-FB41-8BC4-2371696C3B8E}" dt="2022-04-02T08:17:11.027" v="685" actId="1440"/>
          <ac:picMkLst>
            <pc:docMk/>
            <pc:sldMk cId="0" sldId="263"/>
            <ac:picMk id="5" creationId="{4BEF4989-094C-9245-B343-48CFCD7961B9}"/>
          </ac:picMkLst>
        </pc:picChg>
      </pc:sldChg>
      <pc:sldChg chg="modSp mod modTransition">
        <pc:chgData name="Sorg, Jacqueline (THS)" userId="1c6d6fb0-3429-4676-8835-03054c65ba2a" providerId="ADAL" clId="{AD273CE7-63D1-FB41-8BC4-2371696C3B8E}" dt="2022-04-02T08:33:07.460" v="767"/>
        <pc:sldMkLst>
          <pc:docMk/>
          <pc:sldMk cId="0" sldId="266"/>
        </pc:sldMkLst>
        <pc:spChg chg="mod">
          <ac:chgData name="Sorg, Jacqueline (THS)" userId="1c6d6fb0-3429-4676-8835-03054c65ba2a" providerId="ADAL" clId="{AD273CE7-63D1-FB41-8BC4-2371696C3B8E}" dt="2022-04-02T08:20:24.251" v="706" actId="403"/>
          <ac:spMkLst>
            <pc:docMk/>
            <pc:sldMk cId="0" sldId="266"/>
            <ac:spMk id="10" creationId="{C6AA79CC-D668-594F-90D8-5C05EEE00114}"/>
          </ac:spMkLst>
        </pc:spChg>
        <pc:grpChg chg="mod">
          <ac:chgData name="Sorg, Jacqueline (THS)" userId="1c6d6fb0-3429-4676-8835-03054c65ba2a" providerId="ADAL" clId="{AD273CE7-63D1-FB41-8BC4-2371696C3B8E}" dt="2022-04-02T08:20:18.716" v="705" actId="1076"/>
          <ac:grpSpMkLst>
            <pc:docMk/>
            <pc:sldMk cId="0" sldId="266"/>
            <ac:grpSpMk id="145" creationId="{B9D74BDB-DD15-164A-B8E3-1AE99E3331D3}"/>
          </ac:grpSpMkLst>
        </pc:grpChg>
      </pc:sldChg>
      <pc:sldChg chg="modSp mod modTransition">
        <pc:chgData name="Sorg, Jacqueline (THS)" userId="1c6d6fb0-3429-4676-8835-03054c65ba2a" providerId="ADAL" clId="{AD273CE7-63D1-FB41-8BC4-2371696C3B8E}" dt="2022-04-04T16:56:25.366" v="1574" actId="403"/>
        <pc:sldMkLst>
          <pc:docMk/>
          <pc:sldMk cId="0" sldId="267"/>
        </pc:sldMkLst>
        <pc:spChg chg="mod">
          <ac:chgData name="Sorg, Jacqueline (THS)" userId="1c6d6fb0-3429-4676-8835-03054c65ba2a" providerId="ADAL" clId="{AD273CE7-63D1-FB41-8BC4-2371696C3B8E}" dt="2022-04-04T16:56:25.366" v="1574" actId="403"/>
          <ac:spMkLst>
            <pc:docMk/>
            <pc:sldMk cId="0" sldId="267"/>
            <ac:spMk id="970" creationId="{00000000-0000-0000-0000-000000000000}"/>
          </ac:spMkLst>
        </pc:spChg>
        <pc:grpChg chg="mod">
          <ac:chgData name="Sorg, Jacqueline (THS)" userId="1c6d6fb0-3429-4676-8835-03054c65ba2a" providerId="ADAL" clId="{AD273CE7-63D1-FB41-8BC4-2371696C3B8E}" dt="2022-04-02T08:20:12.254" v="704" actId="1076"/>
          <ac:grpSpMkLst>
            <pc:docMk/>
            <pc:sldMk cId="0" sldId="267"/>
            <ac:grpSpMk id="987" creationId="{00000000-0000-0000-0000-000000000000}"/>
          </ac:grpSpMkLst>
        </pc:grpChg>
        <pc:grpChg chg="mod">
          <ac:chgData name="Sorg, Jacqueline (THS)" userId="1c6d6fb0-3429-4676-8835-03054c65ba2a" providerId="ADAL" clId="{AD273CE7-63D1-FB41-8BC4-2371696C3B8E}" dt="2022-04-02T08:20:05.429" v="703" actId="1076"/>
          <ac:grpSpMkLst>
            <pc:docMk/>
            <pc:sldMk cId="0" sldId="267"/>
            <ac:grpSpMk id="1015" creationId="{00000000-0000-0000-0000-000000000000}"/>
          </ac:grpSpMkLst>
        </pc:grpChg>
      </pc:sldChg>
      <pc:sldChg chg="modSp mod modTransition">
        <pc:chgData name="Sorg, Jacqueline (THS)" userId="1c6d6fb0-3429-4676-8835-03054c65ba2a" providerId="ADAL" clId="{AD273CE7-63D1-FB41-8BC4-2371696C3B8E}" dt="2022-04-04T16:56:55.499" v="1576" actId="403"/>
        <pc:sldMkLst>
          <pc:docMk/>
          <pc:sldMk cId="0" sldId="276"/>
        </pc:sldMkLst>
        <pc:spChg chg="mod">
          <ac:chgData name="Sorg, Jacqueline (THS)" userId="1c6d6fb0-3429-4676-8835-03054c65ba2a" providerId="ADAL" clId="{AD273CE7-63D1-FB41-8BC4-2371696C3B8E}" dt="2022-04-04T16:56:55.499" v="1576" actId="403"/>
          <ac:spMkLst>
            <pc:docMk/>
            <pc:sldMk cId="0" sldId="276"/>
            <ac:spMk id="1241" creationId="{00000000-0000-0000-0000-000000000000}"/>
          </ac:spMkLst>
        </pc:spChg>
        <pc:graphicFrameChg chg="mod modGraphic">
          <ac:chgData name="Sorg, Jacqueline (THS)" userId="1c6d6fb0-3429-4676-8835-03054c65ba2a" providerId="ADAL" clId="{AD273CE7-63D1-FB41-8BC4-2371696C3B8E}" dt="2022-04-02T08:21:58.450" v="722" actId="1076"/>
          <ac:graphicFrameMkLst>
            <pc:docMk/>
            <pc:sldMk cId="0" sldId="276"/>
            <ac:graphicFrameMk id="1240" creationId="{00000000-0000-0000-0000-000000000000}"/>
          </ac:graphicFrameMkLst>
        </pc:graphicFrameChg>
      </pc:sldChg>
      <pc:sldChg chg="modTransition">
        <pc:chgData name="Sorg, Jacqueline (THS)" userId="1c6d6fb0-3429-4676-8835-03054c65ba2a" providerId="ADAL" clId="{AD273CE7-63D1-FB41-8BC4-2371696C3B8E}" dt="2022-04-02T08:33:07.460" v="767"/>
        <pc:sldMkLst>
          <pc:docMk/>
          <pc:sldMk cId="0" sldId="280"/>
        </pc:sldMkLst>
      </pc:sldChg>
      <pc:sldChg chg="modSp mod modTransition">
        <pc:chgData name="Sorg, Jacqueline (THS)" userId="1c6d6fb0-3429-4676-8835-03054c65ba2a" providerId="ADAL" clId="{AD273CE7-63D1-FB41-8BC4-2371696C3B8E}" dt="2022-04-02T08:36:01.168" v="794" actId="1076"/>
        <pc:sldMkLst>
          <pc:docMk/>
          <pc:sldMk cId="2436632448" sldId="298"/>
        </pc:sldMkLst>
        <pc:spChg chg="mod">
          <ac:chgData name="Sorg, Jacqueline (THS)" userId="1c6d6fb0-3429-4676-8835-03054c65ba2a" providerId="ADAL" clId="{AD273CE7-63D1-FB41-8BC4-2371696C3B8E}" dt="2022-04-02T08:34:19.263" v="768" actId="1076"/>
          <ac:spMkLst>
            <pc:docMk/>
            <pc:sldMk cId="2436632448" sldId="298"/>
            <ac:spMk id="3" creationId="{F13E504E-1BCE-1E47-962B-27AB838298C9}"/>
          </ac:spMkLst>
        </pc:spChg>
        <pc:spChg chg="mod">
          <ac:chgData name="Sorg, Jacqueline (THS)" userId="1c6d6fb0-3429-4676-8835-03054c65ba2a" providerId="ADAL" clId="{AD273CE7-63D1-FB41-8BC4-2371696C3B8E}" dt="2022-04-02T07:54:30.895" v="128" actId="115"/>
          <ac:spMkLst>
            <pc:docMk/>
            <pc:sldMk cId="2436632448" sldId="298"/>
            <ac:spMk id="697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36:01.168" v="794" actId="1076"/>
          <ac:spMkLst>
            <pc:docMk/>
            <pc:sldMk cId="2436632448" sldId="298"/>
            <ac:spMk id="698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34:29.797" v="769" actId="1076"/>
          <ac:spMkLst>
            <pc:docMk/>
            <pc:sldMk cId="2436632448" sldId="298"/>
            <ac:spMk id="699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35:26.110" v="782" actId="1076"/>
          <ac:spMkLst>
            <pc:docMk/>
            <pc:sldMk cId="2436632448" sldId="298"/>
            <ac:spMk id="700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7:57:11.613" v="261" actId="1076"/>
          <ac:spMkLst>
            <pc:docMk/>
            <pc:sldMk cId="2436632448" sldId="298"/>
            <ac:spMk id="701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35:54.493" v="793" actId="1076"/>
          <ac:spMkLst>
            <pc:docMk/>
            <pc:sldMk cId="2436632448" sldId="298"/>
            <ac:spMk id="702" creationId="{00000000-0000-0000-0000-000000000000}"/>
          </ac:spMkLst>
        </pc:spChg>
        <pc:grpChg chg="mod">
          <ac:chgData name="Sorg, Jacqueline (THS)" userId="1c6d6fb0-3429-4676-8835-03054c65ba2a" providerId="ADAL" clId="{AD273CE7-63D1-FB41-8BC4-2371696C3B8E}" dt="2022-04-02T08:34:52.986" v="772" actId="1076"/>
          <ac:grpSpMkLst>
            <pc:docMk/>
            <pc:sldMk cId="2436632448" sldId="298"/>
            <ac:grpSpMk id="10" creationId="{118EC4D7-C750-EB46-B272-80E48057113F}"/>
          </ac:grpSpMkLst>
        </pc:grpChg>
        <pc:picChg chg="mod">
          <ac:chgData name="Sorg, Jacqueline (THS)" userId="1c6d6fb0-3429-4676-8835-03054c65ba2a" providerId="ADAL" clId="{AD273CE7-63D1-FB41-8BC4-2371696C3B8E}" dt="2022-04-02T08:16:56.937" v="682" actId="1076"/>
          <ac:picMkLst>
            <pc:docMk/>
            <pc:sldMk cId="2436632448" sldId="298"/>
            <ac:picMk id="5" creationId="{93561F17-2F5D-754F-9FF9-B119E14D8E4F}"/>
          </ac:picMkLst>
        </pc:picChg>
        <pc:picChg chg="mod">
          <ac:chgData name="Sorg, Jacqueline (THS)" userId="1c6d6fb0-3429-4676-8835-03054c65ba2a" providerId="ADAL" clId="{AD273CE7-63D1-FB41-8BC4-2371696C3B8E}" dt="2022-04-02T08:16:46.436" v="680" actId="1440"/>
          <ac:picMkLst>
            <pc:docMk/>
            <pc:sldMk cId="2436632448" sldId="298"/>
            <ac:picMk id="7" creationId="{B14BD9BC-D7BE-194B-BBF1-FD23AC2B4A1C}"/>
          </ac:picMkLst>
        </pc:picChg>
        <pc:picChg chg="mod">
          <ac:chgData name="Sorg, Jacqueline (THS)" userId="1c6d6fb0-3429-4676-8835-03054c65ba2a" providerId="ADAL" clId="{AD273CE7-63D1-FB41-8BC4-2371696C3B8E}" dt="2022-04-02T08:17:03.479" v="684" actId="1076"/>
          <ac:picMkLst>
            <pc:docMk/>
            <pc:sldMk cId="2436632448" sldId="298"/>
            <ac:picMk id="9" creationId="{4691018D-7011-4E44-AE6C-C68C35D96E5E}"/>
          </ac:picMkLst>
        </pc:picChg>
        <pc:picChg chg="mod">
          <ac:chgData name="Sorg, Jacqueline (THS)" userId="1c6d6fb0-3429-4676-8835-03054c65ba2a" providerId="ADAL" clId="{AD273CE7-63D1-FB41-8BC4-2371696C3B8E}" dt="2022-04-02T08:16:46.436" v="680" actId="1440"/>
          <ac:picMkLst>
            <pc:docMk/>
            <pc:sldMk cId="2436632448" sldId="298"/>
            <ac:picMk id="44" creationId="{67B35668-A348-5E45-BAD4-D6371BC1368B}"/>
          </ac:picMkLst>
        </pc:picChg>
      </pc:sldChg>
      <pc:sldChg chg="addSp delSp modSp mod modTransition">
        <pc:chgData name="Sorg, Jacqueline (THS)" userId="1c6d6fb0-3429-4676-8835-03054c65ba2a" providerId="ADAL" clId="{AD273CE7-63D1-FB41-8BC4-2371696C3B8E}" dt="2022-04-02T08:33:07.460" v="767"/>
        <pc:sldMkLst>
          <pc:docMk/>
          <pc:sldMk cId="1557066424" sldId="299"/>
        </pc:sldMkLst>
        <pc:spChg chg="mod">
          <ac:chgData name="Sorg, Jacqueline (THS)" userId="1c6d6fb0-3429-4676-8835-03054c65ba2a" providerId="ADAL" clId="{AD273CE7-63D1-FB41-8BC4-2371696C3B8E}" dt="2022-04-02T07:57:23.610" v="263" actId="115"/>
          <ac:spMkLst>
            <pc:docMk/>
            <pc:sldMk cId="1557066424" sldId="299"/>
            <ac:spMk id="697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17:43.889" v="688" actId="1076"/>
          <ac:spMkLst>
            <pc:docMk/>
            <pc:sldMk cId="1557066424" sldId="299"/>
            <ac:spMk id="699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15:55.792" v="677" actId="1076"/>
          <ac:spMkLst>
            <pc:docMk/>
            <pc:sldMk cId="1557066424" sldId="299"/>
            <ac:spMk id="700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16:00.175" v="678" actId="1076"/>
          <ac:spMkLst>
            <pc:docMk/>
            <pc:sldMk cId="1557066424" sldId="299"/>
            <ac:spMk id="701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2T08:01:03.527" v="499" actId="20577"/>
          <ac:spMkLst>
            <pc:docMk/>
            <pc:sldMk cId="1557066424" sldId="299"/>
            <ac:spMk id="702" creationId="{00000000-0000-0000-0000-000000000000}"/>
          </ac:spMkLst>
        </pc:spChg>
        <pc:grpChg chg="mod">
          <ac:chgData name="Sorg, Jacqueline (THS)" userId="1c6d6fb0-3429-4676-8835-03054c65ba2a" providerId="ADAL" clId="{AD273CE7-63D1-FB41-8BC4-2371696C3B8E}" dt="2022-04-02T08:18:02.801" v="691" actId="14861"/>
          <ac:grpSpMkLst>
            <pc:docMk/>
            <pc:sldMk cId="1557066424" sldId="299"/>
            <ac:grpSpMk id="40" creationId="{C7CA3205-977E-334A-972C-BE08DC1B5681}"/>
          </ac:grpSpMkLst>
        </pc:grpChg>
        <pc:picChg chg="add del mod">
          <ac:chgData name="Sorg, Jacqueline (THS)" userId="1c6d6fb0-3429-4676-8835-03054c65ba2a" providerId="ADAL" clId="{AD273CE7-63D1-FB41-8BC4-2371696C3B8E}" dt="2022-04-02T08:12:32.786" v="635" actId="478"/>
          <ac:picMkLst>
            <pc:docMk/>
            <pc:sldMk cId="1557066424" sldId="299"/>
            <ac:picMk id="3" creationId="{E6AA06E7-97B3-2949-AE3B-FF69EE464348}"/>
          </ac:picMkLst>
        </pc:picChg>
        <pc:picChg chg="add mod">
          <ac:chgData name="Sorg, Jacqueline (THS)" userId="1c6d6fb0-3429-4676-8835-03054c65ba2a" providerId="ADAL" clId="{AD273CE7-63D1-FB41-8BC4-2371696C3B8E}" dt="2022-04-02T08:17:49.821" v="689" actId="1440"/>
          <ac:picMkLst>
            <pc:docMk/>
            <pc:sldMk cId="1557066424" sldId="299"/>
            <ac:picMk id="5" creationId="{78944885-6CFB-5B4D-9E6F-8463ACAE647E}"/>
          </ac:picMkLst>
        </pc:picChg>
        <pc:picChg chg="add mod">
          <ac:chgData name="Sorg, Jacqueline (THS)" userId="1c6d6fb0-3429-4676-8835-03054c65ba2a" providerId="ADAL" clId="{AD273CE7-63D1-FB41-8BC4-2371696C3B8E}" dt="2022-04-02T08:17:53.167" v="690" actId="1440"/>
          <ac:picMkLst>
            <pc:docMk/>
            <pc:sldMk cId="1557066424" sldId="299"/>
            <ac:picMk id="7" creationId="{F563EFF9-D241-DE4F-A2F5-3FC52DC77503}"/>
          </ac:picMkLst>
        </pc:picChg>
      </pc:sldChg>
      <pc:sldChg chg="modSp mod modTransition">
        <pc:chgData name="Sorg, Jacqueline (THS)" userId="1c6d6fb0-3429-4676-8835-03054c65ba2a" providerId="ADAL" clId="{AD273CE7-63D1-FB41-8BC4-2371696C3B8E}" dt="2022-04-02T08:33:07.460" v="767"/>
        <pc:sldMkLst>
          <pc:docMk/>
          <pc:sldMk cId="3241422071" sldId="300"/>
        </pc:sldMkLst>
        <pc:spChg chg="mod">
          <ac:chgData name="Sorg, Jacqueline (THS)" userId="1c6d6fb0-3429-4676-8835-03054c65ba2a" providerId="ADAL" clId="{AD273CE7-63D1-FB41-8BC4-2371696C3B8E}" dt="2022-04-02T08:19:08.785" v="695" actId="115"/>
          <ac:spMkLst>
            <pc:docMk/>
            <pc:sldMk cId="3241422071" sldId="300"/>
            <ac:spMk id="697" creationId="{00000000-0000-0000-0000-000000000000}"/>
          </ac:spMkLst>
        </pc:spChg>
        <pc:picChg chg="mod">
          <ac:chgData name="Sorg, Jacqueline (THS)" userId="1c6d6fb0-3429-4676-8835-03054c65ba2a" providerId="ADAL" clId="{AD273CE7-63D1-FB41-8BC4-2371696C3B8E}" dt="2022-04-02T08:18:33.933" v="692" actId="1440"/>
          <ac:picMkLst>
            <pc:docMk/>
            <pc:sldMk cId="3241422071" sldId="300"/>
            <ac:picMk id="11" creationId="{86D402E1-5DF0-9E42-BC9B-95978EC2B1DF}"/>
          </ac:picMkLst>
        </pc:picChg>
      </pc:sldChg>
      <pc:sldChg chg="addSp modSp add mod">
        <pc:chgData name="Sorg, Jacqueline (THS)" userId="1c6d6fb0-3429-4676-8835-03054c65ba2a" providerId="ADAL" clId="{AD273CE7-63D1-FB41-8BC4-2371696C3B8E}" dt="2022-04-04T16:58:21.810" v="1577" actId="403"/>
        <pc:sldMkLst>
          <pc:docMk/>
          <pc:sldMk cId="3834879961" sldId="301"/>
        </pc:sldMkLst>
        <pc:spChg chg="mod">
          <ac:chgData name="Sorg, Jacqueline (THS)" userId="1c6d6fb0-3429-4676-8835-03054c65ba2a" providerId="ADAL" clId="{AD273CE7-63D1-FB41-8BC4-2371696C3B8E}" dt="2022-04-04T16:58:21.810" v="1577" actId="403"/>
          <ac:spMkLst>
            <pc:docMk/>
            <pc:sldMk cId="3834879961" sldId="301"/>
            <ac:spMk id="548" creationId="{00000000-0000-0000-0000-000000000000}"/>
          </ac:spMkLst>
        </pc:spChg>
        <pc:spChg chg="mod">
          <ac:chgData name="Sorg, Jacqueline (THS)" userId="1c6d6fb0-3429-4676-8835-03054c65ba2a" providerId="ADAL" clId="{AD273CE7-63D1-FB41-8BC4-2371696C3B8E}" dt="2022-04-04T16:56:08.172" v="1572" actId="403"/>
          <ac:spMkLst>
            <pc:docMk/>
            <pc:sldMk cId="3834879961" sldId="301"/>
            <ac:spMk id="549" creationId="{00000000-0000-0000-0000-000000000000}"/>
          </ac:spMkLst>
        </pc:spChg>
        <pc:picChg chg="mod">
          <ac:chgData name="Sorg, Jacqueline (THS)" userId="1c6d6fb0-3429-4676-8835-03054c65ba2a" providerId="ADAL" clId="{AD273CE7-63D1-FB41-8BC4-2371696C3B8E}" dt="2022-04-04T16:46:21.538" v="1367" actId="1076"/>
          <ac:picMkLst>
            <pc:docMk/>
            <pc:sldMk cId="3834879961" sldId="301"/>
            <ac:picMk id="4" creationId="{8CD247BE-4665-454A-990F-846256DD6194}"/>
          </ac:picMkLst>
        </pc:picChg>
        <pc:cxnChg chg="add mod">
          <ac:chgData name="Sorg, Jacqueline (THS)" userId="1c6d6fb0-3429-4676-8835-03054c65ba2a" providerId="ADAL" clId="{AD273CE7-63D1-FB41-8BC4-2371696C3B8E}" dt="2022-04-04T16:47:39.516" v="1383" actId="1582"/>
          <ac:cxnSpMkLst>
            <pc:docMk/>
            <pc:sldMk cId="3834879961" sldId="301"/>
            <ac:cxnSpMk id="3" creationId="{EC542655-6944-AD4A-A5BF-96B1C292614F}"/>
          </ac:cxnSpMkLst>
        </pc:cxnChg>
        <pc:cxnChg chg="add mod">
          <ac:chgData name="Sorg, Jacqueline (THS)" userId="1c6d6fb0-3429-4676-8835-03054c65ba2a" providerId="ADAL" clId="{AD273CE7-63D1-FB41-8BC4-2371696C3B8E}" dt="2022-04-04T16:47:34.517" v="1382" actId="1582"/>
          <ac:cxnSpMkLst>
            <pc:docMk/>
            <pc:sldMk cId="3834879961" sldId="301"/>
            <ac:cxnSpMk id="8" creationId="{29B00F82-8927-754F-A646-CAF74EB355DF}"/>
          </ac:cxnSpMkLst>
        </pc:cxnChg>
      </pc:sldChg>
      <pc:sldMasterChg chg="modTransition modSldLayout">
        <pc:chgData name="Sorg, Jacqueline (THS)" userId="1c6d6fb0-3429-4676-8835-03054c65ba2a" providerId="ADAL" clId="{AD273CE7-63D1-FB41-8BC4-2371696C3B8E}" dt="2022-04-02T08:33:07.460" v="767"/>
        <pc:sldMasterMkLst>
          <pc:docMk/>
          <pc:sldMasterMk cId="0" sldId="2147483673"/>
        </pc:sldMasterMkLst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48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50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51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58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60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62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66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68"/>
          </pc:sldLayoutMkLst>
        </pc:sldLayoutChg>
        <pc:sldLayoutChg chg="modTransition">
          <pc:chgData name="Sorg, Jacqueline (THS)" userId="1c6d6fb0-3429-4676-8835-03054c65ba2a" providerId="ADAL" clId="{AD273CE7-63D1-FB41-8BC4-2371696C3B8E}" dt="2022-04-02T08:33:07.460" v="767"/>
          <pc:sldLayoutMkLst>
            <pc:docMk/>
            <pc:sldMasterMk cId="0" sldId="2147483673"/>
            <pc:sldLayoutMk cId="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74ed90e5f7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74ed90e5f7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08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41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77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09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80075" y="2360779"/>
            <a:ext cx="3992100" cy="22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572125" y="2360775"/>
            <a:ext cx="39921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597281" y="476583"/>
            <a:ext cx="8041552" cy="775837"/>
            <a:chOff x="6344700" y="3084975"/>
            <a:chExt cx="6268750" cy="604800"/>
          </a:xfrm>
        </p:grpSpPr>
        <p:sp>
          <p:nvSpPr>
            <p:cNvPr id="46" name="Google Shape;46;p5"/>
            <p:cNvSpPr/>
            <p:nvPr/>
          </p:nvSpPr>
          <p:spPr>
            <a:xfrm>
              <a:off x="12017375" y="3120050"/>
              <a:ext cx="209825" cy="195375"/>
            </a:xfrm>
            <a:custGeom>
              <a:avLst/>
              <a:gdLst/>
              <a:ahLst/>
              <a:cxnLst/>
              <a:rect l="l" t="t" r="r" b="b"/>
              <a:pathLst>
                <a:path w="8393" h="7815" extrusionOk="0">
                  <a:moveTo>
                    <a:pt x="4588" y="694"/>
                  </a:moveTo>
                  <a:cubicBezTo>
                    <a:pt x="5351" y="694"/>
                    <a:pt x="6132" y="924"/>
                    <a:pt x="6809" y="1447"/>
                  </a:cubicBezTo>
                  <a:cubicBezTo>
                    <a:pt x="6865" y="1484"/>
                    <a:pt x="6931" y="1499"/>
                    <a:pt x="6996" y="1499"/>
                  </a:cubicBezTo>
                  <a:cubicBezTo>
                    <a:pt x="7041" y="1499"/>
                    <a:pt x="7086" y="1492"/>
                    <a:pt x="7126" y="1479"/>
                  </a:cubicBezTo>
                  <a:lnTo>
                    <a:pt x="7126" y="1574"/>
                  </a:lnTo>
                  <a:cubicBezTo>
                    <a:pt x="7981" y="3252"/>
                    <a:pt x="7822" y="5437"/>
                    <a:pt x="6112" y="6641"/>
                  </a:cubicBezTo>
                  <a:cubicBezTo>
                    <a:pt x="5630" y="6972"/>
                    <a:pt x="5105" y="7119"/>
                    <a:pt x="4584" y="7119"/>
                  </a:cubicBezTo>
                  <a:cubicBezTo>
                    <a:pt x="3464" y="7119"/>
                    <a:pt x="2359" y="6441"/>
                    <a:pt x="1710" y="5469"/>
                  </a:cubicBezTo>
                  <a:cubicBezTo>
                    <a:pt x="8" y="2927"/>
                    <a:pt x="2209" y="694"/>
                    <a:pt x="4588" y="694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2"/>
                    <a:pt x="1964" y="845"/>
                  </a:cubicBezTo>
                  <a:cubicBezTo>
                    <a:pt x="317" y="2049"/>
                    <a:pt x="0" y="4202"/>
                    <a:pt x="1203" y="5944"/>
                  </a:cubicBezTo>
                  <a:cubicBezTo>
                    <a:pt x="1362" y="6229"/>
                    <a:pt x="1583" y="6482"/>
                    <a:pt x="1837" y="6672"/>
                  </a:cubicBezTo>
                  <a:cubicBezTo>
                    <a:pt x="2565" y="7360"/>
                    <a:pt x="3538" y="7815"/>
                    <a:pt x="4543" y="7815"/>
                  </a:cubicBezTo>
                  <a:cubicBezTo>
                    <a:pt x="5111" y="7815"/>
                    <a:pt x="5689" y="7669"/>
                    <a:pt x="6239" y="7337"/>
                  </a:cubicBezTo>
                  <a:cubicBezTo>
                    <a:pt x="7284" y="6704"/>
                    <a:pt x="8076" y="5469"/>
                    <a:pt x="8234" y="4170"/>
                  </a:cubicBezTo>
                  <a:cubicBezTo>
                    <a:pt x="8392" y="3094"/>
                    <a:pt x="8076" y="2112"/>
                    <a:pt x="7411" y="1447"/>
                  </a:cubicBezTo>
                  <a:cubicBezTo>
                    <a:pt x="7379" y="1415"/>
                    <a:pt x="7379" y="1415"/>
                    <a:pt x="7347" y="1415"/>
                  </a:cubicBezTo>
                  <a:cubicBezTo>
                    <a:pt x="7379" y="1289"/>
                    <a:pt x="7347" y="1162"/>
                    <a:pt x="7252" y="1035"/>
                  </a:cubicBezTo>
                  <a:cubicBezTo>
                    <a:pt x="7221" y="1004"/>
                    <a:pt x="7189" y="972"/>
                    <a:pt x="7094" y="940"/>
                  </a:cubicBezTo>
                  <a:cubicBezTo>
                    <a:pt x="6390" y="282"/>
                    <a:pt x="5500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2104450" y="3161075"/>
              <a:ext cx="80000" cy="38425"/>
            </a:xfrm>
            <a:custGeom>
              <a:avLst/>
              <a:gdLst/>
              <a:ahLst/>
              <a:cxnLst/>
              <a:rect l="l" t="t" r="r" b="b"/>
              <a:pathLst>
                <a:path w="3200" h="1537" extrusionOk="0">
                  <a:moveTo>
                    <a:pt x="1341" y="1"/>
                  </a:moveTo>
                  <a:cubicBezTo>
                    <a:pt x="867" y="1"/>
                    <a:pt x="429" y="163"/>
                    <a:pt x="96" y="471"/>
                  </a:cubicBezTo>
                  <a:cubicBezTo>
                    <a:pt x="32" y="503"/>
                    <a:pt x="1" y="566"/>
                    <a:pt x="1" y="598"/>
                  </a:cubicBezTo>
                  <a:cubicBezTo>
                    <a:pt x="1" y="718"/>
                    <a:pt x="92" y="820"/>
                    <a:pt x="206" y="820"/>
                  </a:cubicBezTo>
                  <a:cubicBezTo>
                    <a:pt x="242" y="820"/>
                    <a:pt x="280" y="810"/>
                    <a:pt x="317" y="788"/>
                  </a:cubicBezTo>
                  <a:cubicBezTo>
                    <a:pt x="597" y="609"/>
                    <a:pt x="924" y="521"/>
                    <a:pt x="1247" y="521"/>
                  </a:cubicBezTo>
                  <a:cubicBezTo>
                    <a:pt x="1838" y="521"/>
                    <a:pt x="2415" y="816"/>
                    <a:pt x="2661" y="1389"/>
                  </a:cubicBezTo>
                  <a:cubicBezTo>
                    <a:pt x="2727" y="1489"/>
                    <a:pt x="2819" y="1536"/>
                    <a:pt x="2910" y="1536"/>
                  </a:cubicBezTo>
                  <a:cubicBezTo>
                    <a:pt x="2993" y="1536"/>
                    <a:pt x="3075" y="1497"/>
                    <a:pt x="3136" y="1421"/>
                  </a:cubicBezTo>
                  <a:cubicBezTo>
                    <a:pt x="3199" y="1389"/>
                    <a:pt x="3199" y="1294"/>
                    <a:pt x="3168" y="1199"/>
                  </a:cubicBezTo>
                  <a:cubicBezTo>
                    <a:pt x="2914" y="598"/>
                    <a:pt x="2312" y="154"/>
                    <a:pt x="1679" y="28"/>
                  </a:cubicBezTo>
                  <a:cubicBezTo>
                    <a:pt x="1565" y="10"/>
                    <a:pt x="1452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2018150" y="3137400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2" y="935"/>
                  </a:moveTo>
                  <a:cubicBezTo>
                    <a:pt x="5540" y="935"/>
                    <a:pt x="6308" y="1399"/>
                    <a:pt x="6651" y="2146"/>
                  </a:cubicBezTo>
                  <a:cubicBezTo>
                    <a:pt x="6715" y="2241"/>
                    <a:pt x="6715" y="2336"/>
                    <a:pt x="6620" y="2400"/>
                  </a:cubicBezTo>
                  <a:cubicBezTo>
                    <a:pt x="6556" y="2463"/>
                    <a:pt x="6461" y="2503"/>
                    <a:pt x="6370" y="2503"/>
                  </a:cubicBezTo>
                  <a:cubicBezTo>
                    <a:pt x="6279" y="2503"/>
                    <a:pt x="6192" y="2463"/>
                    <a:pt x="6145" y="2368"/>
                  </a:cubicBezTo>
                  <a:cubicBezTo>
                    <a:pt x="5896" y="1809"/>
                    <a:pt x="5295" y="1507"/>
                    <a:pt x="4705" y="1507"/>
                  </a:cubicBezTo>
                  <a:cubicBezTo>
                    <a:pt x="4393" y="1507"/>
                    <a:pt x="4085" y="1591"/>
                    <a:pt x="3833" y="1766"/>
                  </a:cubicBezTo>
                  <a:cubicBezTo>
                    <a:pt x="3792" y="1799"/>
                    <a:pt x="3748" y="1812"/>
                    <a:pt x="3705" y="1812"/>
                  </a:cubicBezTo>
                  <a:cubicBezTo>
                    <a:pt x="3578" y="1812"/>
                    <a:pt x="3461" y="1694"/>
                    <a:pt x="3484" y="1576"/>
                  </a:cubicBezTo>
                  <a:cubicBezTo>
                    <a:pt x="3484" y="1545"/>
                    <a:pt x="3548" y="1450"/>
                    <a:pt x="3579" y="1418"/>
                  </a:cubicBezTo>
                  <a:cubicBezTo>
                    <a:pt x="3924" y="1085"/>
                    <a:pt x="4351" y="935"/>
                    <a:pt x="4782" y="935"/>
                  </a:cubicBezTo>
                  <a:close/>
                  <a:moveTo>
                    <a:pt x="4574" y="0"/>
                  </a:moveTo>
                  <a:cubicBezTo>
                    <a:pt x="2207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28" y="4743"/>
                    <a:pt x="7950" y="2558"/>
                    <a:pt x="7095" y="880"/>
                  </a:cubicBezTo>
                  <a:lnTo>
                    <a:pt x="7095" y="785"/>
                  </a:lnTo>
                  <a:cubicBezTo>
                    <a:pt x="7055" y="798"/>
                    <a:pt x="7010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461525" y="3556925"/>
              <a:ext cx="151925" cy="115450"/>
            </a:xfrm>
            <a:custGeom>
              <a:avLst/>
              <a:gdLst/>
              <a:ahLst/>
              <a:cxnLst/>
              <a:rect l="l" t="t" r="r" b="b"/>
              <a:pathLst>
                <a:path w="6077" h="4618" extrusionOk="0">
                  <a:moveTo>
                    <a:pt x="2507" y="1"/>
                  </a:moveTo>
                  <a:cubicBezTo>
                    <a:pt x="1955" y="1"/>
                    <a:pt x="1412" y="204"/>
                    <a:pt x="1014" y="661"/>
                  </a:cubicBezTo>
                  <a:cubicBezTo>
                    <a:pt x="0" y="1770"/>
                    <a:pt x="285" y="3322"/>
                    <a:pt x="1172" y="4367"/>
                  </a:cubicBezTo>
                  <a:lnTo>
                    <a:pt x="1172" y="4398"/>
                  </a:lnTo>
                  <a:cubicBezTo>
                    <a:pt x="1214" y="4398"/>
                    <a:pt x="1271" y="4384"/>
                    <a:pt x="1322" y="4384"/>
                  </a:cubicBezTo>
                  <a:cubicBezTo>
                    <a:pt x="1348" y="4384"/>
                    <a:pt x="1373" y="4388"/>
                    <a:pt x="1394" y="4398"/>
                  </a:cubicBezTo>
                  <a:cubicBezTo>
                    <a:pt x="1738" y="4549"/>
                    <a:pt x="2091" y="4617"/>
                    <a:pt x="2435" y="4617"/>
                  </a:cubicBezTo>
                  <a:cubicBezTo>
                    <a:pt x="4400" y="4617"/>
                    <a:pt x="6077" y="2396"/>
                    <a:pt x="4244" y="725"/>
                  </a:cubicBezTo>
                  <a:cubicBezTo>
                    <a:pt x="3787" y="268"/>
                    <a:pt x="3141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454400" y="3541350"/>
              <a:ext cx="156000" cy="148425"/>
            </a:xfrm>
            <a:custGeom>
              <a:avLst/>
              <a:gdLst/>
              <a:ahLst/>
              <a:cxnLst/>
              <a:rect l="l" t="t" r="r" b="b"/>
              <a:pathLst>
                <a:path w="6240" h="5937" extrusionOk="0">
                  <a:moveTo>
                    <a:pt x="2887" y="705"/>
                  </a:moveTo>
                  <a:cubicBezTo>
                    <a:pt x="3465" y="705"/>
                    <a:pt x="4074" y="953"/>
                    <a:pt x="4529" y="1379"/>
                  </a:cubicBezTo>
                  <a:cubicBezTo>
                    <a:pt x="5384" y="2171"/>
                    <a:pt x="5574" y="3153"/>
                    <a:pt x="4972" y="4040"/>
                  </a:cubicBezTo>
                  <a:cubicBezTo>
                    <a:pt x="4530" y="4692"/>
                    <a:pt x="3693" y="5207"/>
                    <a:pt x="2765" y="5207"/>
                  </a:cubicBezTo>
                  <a:cubicBezTo>
                    <a:pt x="2431" y="5207"/>
                    <a:pt x="2086" y="5140"/>
                    <a:pt x="1742" y="4990"/>
                  </a:cubicBezTo>
                  <a:cubicBezTo>
                    <a:pt x="1695" y="4958"/>
                    <a:pt x="1655" y="4942"/>
                    <a:pt x="1619" y="4942"/>
                  </a:cubicBezTo>
                  <a:cubicBezTo>
                    <a:pt x="1584" y="4942"/>
                    <a:pt x="1552" y="4958"/>
                    <a:pt x="1520" y="4990"/>
                  </a:cubicBezTo>
                  <a:cubicBezTo>
                    <a:pt x="697" y="4040"/>
                    <a:pt x="285" y="2488"/>
                    <a:pt x="1330" y="1348"/>
                  </a:cubicBezTo>
                  <a:cubicBezTo>
                    <a:pt x="1679" y="936"/>
                    <a:pt x="2122" y="714"/>
                    <a:pt x="2692" y="714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03" y="1"/>
                  </a:moveTo>
                  <a:cubicBezTo>
                    <a:pt x="2153" y="1"/>
                    <a:pt x="1501" y="227"/>
                    <a:pt x="982" y="746"/>
                  </a:cubicBezTo>
                  <a:cubicBezTo>
                    <a:pt x="285" y="1379"/>
                    <a:pt x="0" y="2393"/>
                    <a:pt x="64" y="3406"/>
                  </a:cubicBezTo>
                  <a:cubicBezTo>
                    <a:pt x="127" y="4230"/>
                    <a:pt x="539" y="4863"/>
                    <a:pt x="1172" y="5243"/>
                  </a:cubicBezTo>
                  <a:cubicBezTo>
                    <a:pt x="1204" y="5243"/>
                    <a:pt x="1204" y="5306"/>
                    <a:pt x="1267" y="5306"/>
                  </a:cubicBezTo>
                  <a:cubicBezTo>
                    <a:pt x="1267" y="5370"/>
                    <a:pt x="1299" y="5496"/>
                    <a:pt x="1362" y="5528"/>
                  </a:cubicBezTo>
                  <a:cubicBezTo>
                    <a:pt x="1425" y="5560"/>
                    <a:pt x="1457" y="5560"/>
                    <a:pt x="1489" y="5623"/>
                  </a:cubicBezTo>
                  <a:cubicBezTo>
                    <a:pt x="1892" y="5839"/>
                    <a:pt x="2329" y="5937"/>
                    <a:pt x="2765" y="5937"/>
                  </a:cubicBezTo>
                  <a:cubicBezTo>
                    <a:pt x="3734" y="5937"/>
                    <a:pt x="4700" y="5457"/>
                    <a:pt x="5289" y="4736"/>
                  </a:cubicBezTo>
                  <a:cubicBezTo>
                    <a:pt x="6239" y="3596"/>
                    <a:pt x="6081" y="1918"/>
                    <a:pt x="4941" y="873"/>
                  </a:cubicBezTo>
                  <a:cubicBezTo>
                    <a:pt x="4782" y="683"/>
                    <a:pt x="4529" y="556"/>
                    <a:pt x="4339" y="429"/>
                  </a:cubicBezTo>
                  <a:cubicBezTo>
                    <a:pt x="3879" y="156"/>
                    <a:pt x="3342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494775" y="3635200"/>
              <a:ext cx="53075" cy="19900"/>
            </a:xfrm>
            <a:custGeom>
              <a:avLst/>
              <a:gdLst/>
              <a:ahLst/>
              <a:cxnLst/>
              <a:rect l="l" t="t" r="r" b="b"/>
              <a:pathLst>
                <a:path w="2123" h="796" extrusionOk="0">
                  <a:moveTo>
                    <a:pt x="234" y="1"/>
                  </a:moveTo>
                  <a:cubicBezTo>
                    <a:pt x="175" y="1"/>
                    <a:pt x="111" y="16"/>
                    <a:pt x="64" y="32"/>
                  </a:cubicBezTo>
                  <a:lnTo>
                    <a:pt x="32" y="64"/>
                  </a:lnTo>
                  <a:cubicBezTo>
                    <a:pt x="0" y="159"/>
                    <a:pt x="0" y="222"/>
                    <a:pt x="32" y="317"/>
                  </a:cubicBezTo>
                  <a:cubicBezTo>
                    <a:pt x="297" y="611"/>
                    <a:pt x="643" y="796"/>
                    <a:pt x="1045" y="796"/>
                  </a:cubicBezTo>
                  <a:cubicBezTo>
                    <a:pt x="1077" y="796"/>
                    <a:pt x="1108" y="795"/>
                    <a:pt x="1141" y="792"/>
                  </a:cubicBezTo>
                  <a:cubicBezTo>
                    <a:pt x="1552" y="761"/>
                    <a:pt x="1869" y="602"/>
                    <a:pt x="2059" y="286"/>
                  </a:cubicBezTo>
                  <a:cubicBezTo>
                    <a:pt x="2122" y="191"/>
                    <a:pt x="2091" y="64"/>
                    <a:pt x="2027" y="32"/>
                  </a:cubicBezTo>
                  <a:lnTo>
                    <a:pt x="1964" y="32"/>
                  </a:lnTo>
                  <a:cubicBezTo>
                    <a:pt x="1938" y="19"/>
                    <a:pt x="1906" y="11"/>
                    <a:pt x="1876" y="11"/>
                  </a:cubicBezTo>
                  <a:cubicBezTo>
                    <a:pt x="1833" y="11"/>
                    <a:pt x="1793" y="27"/>
                    <a:pt x="1774" y="64"/>
                  </a:cubicBezTo>
                  <a:cubicBezTo>
                    <a:pt x="1584" y="286"/>
                    <a:pt x="1299" y="381"/>
                    <a:pt x="1014" y="381"/>
                  </a:cubicBezTo>
                  <a:cubicBezTo>
                    <a:pt x="761" y="381"/>
                    <a:pt x="539" y="286"/>
                    <a:pt x="381" y="64"/>
                  </a:cubicBezTo>
                  <a:cubicBezTo>
                    <a:pt x="349" y="16"/>
                    <a:pt x="293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1570050" y="3407300"/>
              <a:ext cx="150325" cy="115700"/>
            </a:xfrm>
            <a:custGeom>
              <a:avLst/>
              <a:gdLst/>
              <a:ahLst/>
              <a:cxnLst/>
              <a:rect l="l" t="t" r="r" b="b"/>
              <a:pathLst>
                <a:path w="6013" h="4628" extrusionOk="0">
                  <a:moveTo>
                    <a:pt x="2459" y="1"/>
                  </a:moveTo>
                  <a:cubicBezTo>
                    <a:pt x="1907" y="1"/>
                    <a:pt x="1363" y="204"/>
                    <a:pt x="950" y="661"/>
                  </a:cubicBezTo>
                  <a:cubicBezTo>
                    <a:pt x="0" y="1801"/>
                    <a:pt x="253" y="3321"/>
                    <a:pt x="1108" y="4366"/>
                  </a:cubicBezTo>
                  <a:lnTo>
                    <a:pt x="1108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7" y="4556"/>
                    <a:pt x="2061" y="4627"/>
                    <a:pt x="2407" y="4627"/>
                  </a:cubicBezTo>
                  <a:cubicBezTo>
                    <a:pt x="4346" y="4627"/>
                    <a:pt x="6013" y="2391"/>
                    <a:pt x="4212" y="724"/>
                  </a:cubicBezTo>
                  <a:cubicBezTo>
                    <a:pt x="3738" y="268"/>
                    <a:pt x="3093" y="1"/>
                    <a:pt x="2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1561325" y="3391725"/>
              <a:ext cx="157575" cy="148425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12" y="711"/>
                  </a:moveTo>
                  <a:cubicBezTo>
                    <a:pt x="3416" y="711"/>
                    <a:pt x="4086" y="934"/>
                    <a:pt x="4561" y="1379"/>
                  </a:cubicBezTo>
                  <a:cubicBezTo>
                    <a:pt x="5384" y="2171"/>
                    <a:pt x="5574" y="3152"/>
                    <a:pt x="4973" y="4039"/>
                  </a:cubicBezTo>
                  <a:cubicBezTo>
                    <a:pt x="4558" y="4708"/>
                    <a:pt x="3723" y="5225"/>
                    <a:pt x="2799" y="5225"/>
                  </a:cubicBezTo>
                  <a:cubicBezTo>
                    <a:pt x="2454" y="5225"/>
                    <a:pt x="2096" y="5153"/>
                    <a:pt x="1742" y="4989"/>
                  </a:cubicBezTo>
                  <a:cubicBezTo>
                    <a:pt x="1711" y="4973"/>
                    <a:pt x="1671" y="4965"/>
                    <a:pt x="1636" y="4965"/>
                  </a:cubicBezTo>
                  <a:cubicBezTo>
                    <a:pt x="1600" y="4965"/>
                    <a:pt x="1568" y="4973"/>
                    <a:pt x="1552" y="4989"/>
                  </a:cubicBezTo>
                  <a:cubicBezTo>
                    <a:pt x="729" y="4039"/>
                    <a:pt x="349" y="2487"/>
                    <a:pt x="1362" y="1347"/>
                  </a:cubicBezTo>
                  <a:cubicBezTo>
                    <a:pt x="1711" y="936"/>
                    <a:pt x="2154" y="714"/>
                    <a:pt x="2693" y="714"/>
                  </a:cubicBezTo>
                  <a:cubicBezTo>
                    <a:pt x="2732" y="712"/>
                    <a:pt x="2772" y="711"/>
                    <a:pt x="2812" y="711"/>
                  </a:cubicBezTo>
                  <a:close/>
                  <a:moveTo>
                    <a:pt x="2853" y="0"/>
                  </a:moveTo>
                  <a:cubicBezTo>
                    <a:pt x="2207" y="0"/>
                    <a:pt x="1565" y="226"/>
                    <a:pt x="1046" y="746"/>
                  </a:cubicBezTo>
                  <a:cubicBezTo>
                    <a:pt x="349" y="1379"/>
                    <a:pt x="1" y="2424"/>
                    <a:pt x="127" y="3406"/>
                  </a:cubicBezTo>
                  <a:cubicBezTo>
                    <a:pt x="191" y="4229"/>
                    <a:pt x="602" y="4863"/>
                    <a:pt x="1236" y="5274"/>
                  </a:cubicBezTo>
                  <a:cubicBezTo>
                    <a:pt x="1267" y="5274"/>
                    <a:pt x="1267" y="5306"/>
                    <a:pt x="1299" y="5306"/>
                  </a:cubicBezTo>
                  <a:cubicBezTo>
                    <a:pt x="1299" y="5369"/>
                    <a:pt x="1362" y="5496"/>
                    <a:pt x="1426" y="5528"/>
                  </a:cubicBezTo>
                  <a:cubicBezTo>
                    <a:pt x="1457" y="5559"/>
                    <a:pt x="1521" y="5559"/>
                    <a:pt x="1552" y="5623"/>
                  </a:cubicBezTo>
                  <a:cubicBezTo>
                    <a:pt x="1956" y="5839"/>
                    <a:pt x="2389" y="5936"/>
                    <a:pt x="2822" y="5936"/>
                  </a:cubicBezTo>
                  <a:cubicBezTo>
                    <a:pt x="3784" y="5936"/>
                    <a:pt x="4741" y="5456"/>
                    <a:pt x="5353" y="4736"/>
                  </a:cubicBezTo>
                  <a:cubicBezTo>
                    <a:pt x="6303" y="3596"/>
                    <a:pt x="6144" y="1949"/>
                    <a:pt x="5004" y="872"/>
                  </a:cubicBezTo>
                  <a:cubicBezTo>
                    <a:pt x="4846" y="714"/>
                    <a:pt x="4624" y="556"/>
                    <a:pt x="4403" y="429"/>
                  </a:cubicBezTo>
                  <a:cubicBezTo>
                    <a:pt x="3929" y="156"/>
                    <a:pt x="3390" y="0"/>
                    <a:pt x="2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601700" y="3485650"/>
              <a:ext cx="54650" cy="19825"/>
            </a:xfrm>
            <a:custGeom>
              <a:avLst/>
              <a:gdLst/>
              <a:ahLst/>
              <a:cxnLst/>
              <a:rect l="l" t="t" r="r" b="b"/>
              <a:pathLst>
                <a:path w="2186" h="793" extrusionOk="0">
                  <a:moveTo>
                    <a:pt x="279" y="0"/>
                  </a:moveTo>
                  <a:cubicBezTo>
                    <a:pt x="225" y="0"/>
                    <a:pt x="170" y="15"/>
                    <a:pt x="127" y="29"/>
                  </a:cubicBezTo>
                  <a:lnTo>
                    <a:pt x="96" y="92"/>
                  </a:lnTo>
                  <a:cubicBezTo>
                    <a:pt x="1" y="155"/>
                    <a:pt x="1" y="250"/>
                    <a:pt x="96" y="314"/>
                  </a:cubicBezTo>
                  <a:cubicBezTo>
                    <a:pt x="331" y="608"/>
                    <a:pt x="702" y="792"/>
                    <a:pt x="1108" y="792"/>
                  </a:cubicBezTo>
                  <a:cubicBezTo>
                    <a:pt x="1140" y="792"/>
                    <a:pt x="1172" y="791"/>
                    <a:pt x="1204" y="789"/>
                  </a:cubicBezTo>
                  <a:cubicBezTo>
                    <a:pt x="1584" y="757"/>
                    <a:pt x="1901" y="599"/>
                    <a:pt x="2123" y="282"/>
                  </a:cubicBezTo>
                  <a:cubicBezTo>
                    <a:pt x="2186" y="187"/>
                    <a:pt x="2154" y="92"/>
                    <a:pt x="2059" y="29"/>
                  </a:cubicBezTo>
                  <a:lnTo>
                    <a:pt x="2028" y="29"/>
                  </a:lnTo>
                  <a:cubicBezTo>
                    <a:pt x="2004" y="17"/>
                    <a:pt x="1977" y="10"/>
                    <a:pt x="1950" y="10"/>
                  </a:cubicBezTo>
                  <a:cubicBezTo>
                    <a:pt x="1903" y="10"/>
                    <a:pt x="1858" y="32"/>
                    <a:pt x="1838" y="92"/>
                  </a:cubicBezTo>
                  <a:cubicBezTo>
                    <a:pt x="1648" y="282"/>
                    <a:pt x="1363" y="409"/>
                    <a:pt x="1078" y="409"/>
                  </a:cubicBezTo>
                  <a:cubicBezTo>
                    <a:pt x="793" y="409"/>
                    <a:pt x="602" y="282"/>
                    <a:pt x="444" y="92"/>
                  </a:cubicBezTo>
                  <a:cubicBezTo>
                    <a:pt x="409" y="22"/>
                    <a:pt x="34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751600" y="3100825"/>
              <a:ext cx="151250" cy="115500"/>
            </a:xfrm>
            <a:custGeom>
              <a:avLst/>
              <a:gdLst/>
              <a:ahLst/>
              <a:cxnLst/>
              <a:rect l="l" t="t" r="r" b="b"/>
              <a:pathLst>
                <a:path w="6050" h="4620" extrusionOk="0">
                  <a:moveTo>
                    <a:pt x="2504" y="0"/>
                  </a:moveTo>
                  <a:cubicBezTo>
                    <a:pt x="1947" y="0"/>
                    <a:pt x="1398" y="203"/>
                    <a:pt x="982" y="664"/>
                  </a:cubicBezTo>
                  <a:cubicBezTo>
                    <a:pt x="0" y="1773"/>
                    <a:pt x="285" y="3324"/>
                    <a:pt x="1140" y="4338"/>
                  </a:cubicBezTo>
                  <a:lnTo>
                    <a:pt x="1140" y="4401"/>
                  </a:lnTo>
                  <a:cubicBezTo>
                    <a:pt x="1203" y="4401"/>
                    <a:pt x="1253" y="4373"/>
                    <a:pt x="1307" y="4373"/>
                  </a:cubicBezTo>
                  <a:cubicBezTo>
                    <a:pt x="1334" y="4373"/>
                    <a:pt x="1362" y="4380"/>
                    <a:pt x="1394" y="4401"/>
                  </a:cubicBezTo>
                  <a:cubicBezTo>
                    <a:pt x="1733" y="4552"/>
                    <a:pt x="2081" y="4620"/>
                    <a:pt x="2422" y="4620"/>
                  </a:cubicBezTo>
                  <a:cubicBezTo>
                    <a:pt x="4368" y="4620"/>
                    <a:pt x="6050" y="2394"/>
                    <a:pt x="4244" y="696"/>
                  </a:cubicBezTo>
                  <a:cubicBezTo>
                    <a:pt x="3773" y="259"/>
                    <a:pt x="3134" y="0"/>
                    <a:pt x="2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743675" y="3084975"/>
              <a:ext cx="156000" cy="148350"/>
            </a:xfrm>
            <a:custGeom>
              <a:avLst/>
              <a:gdLst/>
              <a:ahLst/>
              <a:cxnLst/>
              <a:rect l="l" t="t" r="r" b="b"/>
              <a:pathLst>
                <a:path w="6240" h="5934" extrusionOk="0">
                  <a:moveTo>
                    <a:pt x="2799" y="694"/>
                  </a:moveTo>
                  <a:cubicBezTo>
                    <a:pt x="3406" y="694"/>
                    <a:pt x="4082" y="945"/>
                    <a:pt x="4561" y="1393"/>
                  </a:cubicBezTo>
                  <a:cubicBezTo>
                    <a:pt x="5384" y="2185"/>
                    <a:pt x="5574" y="3167"/>
                    <a:pt x="5004" y="4022"/>
                  </a:cubicBezTo>
                  <a:cubicBezTo>
                    <a:pt x="4566" y="4690"/>
                    <a:pt x="3725" y="5208"/>
                    <a:pt x="2799" y="5208"/>
                  </a:cubicBezTo>
                  <a:cubicBezTo>
                    <a:pt x="2453" y="5208"/>
                    <a:pt x="2095" y="5135"/>
                    <a:pt x="1742" y="4972"/>
                  </a:cubicBezTo>
                  <a:cubicBezTo>
                    <a:pt x="1711" y="4956"/>
                    <a:pt x="1671" y="4948"/>
                    <a:pt x="1635" y="4948"/>
                  </a:cubicBezTo>
                  <a:cubicBezTo>
                    <a:pt x="1600" y="4948"/>
                    <a:pt x="1568" y="4956"/>
                    <a:pt x="1552" y="4972"/>
                  </a:cubicBezTo>
                  <a:cubicBezTo>
                    <a:pt x="729" y="4022"/>
                    <a:pt x="317" y="2502"/>
                    <a:pt x="1362" y="1330"/>
                  </a:cubicBezTo>
                  <a:cubicBezTo>
                    <a:pt x="1711" y="950"/>
                    <a:pt x="2154" y="696"/>
                    <a:pt x="2692" y="696"/>
                  </a:cubicBezTo>
                  <a:cubicBezTo>
                    <a:pt x="2728" y="695"/>
                    <a:pt x="2763" y="694"/>
                    <a:pt x="2799" y="694"/>
                  </a:cubicBezTo>
                  <a:close/>
                  <a:moveTo>
                    <a:pt x="2766" y="1"/>
                  </a:moveTo>
                  <a:cubicBezTo>
                    <a:pt x="2128" y="1"/>
                    <a:pt x="1491" y="219"/>
                    <a:pt x="982" y="728"/>
                  </a:cubicBezTo>
                  <a:cubicBezTo>
                    <a:pt x="317" y="1361"/>
                    <a:pt x="0" y="2407"/>
                    <a:pt x="95" y="3388"/>
                  </a:cubicBezTo>
                  <a:cubicBezTo>
                    <a:pt x="159" y="4243"/>
                    <a:pt x="570" y="4877"/>
                    <a:pt x="1204" y="5257"/>
                  </a:cubicBezTo>
                  <a:cubicBezTo>
                    <a:pt x="1235" y="5257"/>
                    <a:pt x="1235" y="5288"/>
                    <a:pt x="1267" y="5288"/>
                  </a:cubicBezTo>
                  <a:cubicBezTo>
                    <a:pt x="1267" y="5383"/>
                    <a:pt x="1299" y="5510"/>
                    <a:pt x="1394" y="5542"/>
                  </a:cubicBezTo>
                  <a:cubicBezTo>
                    <a:pt x="1425" y="5573"/>
                    <a:pt x="1457" y="5573"/>
                    <a:pt x="1489" y="5605"/>
                  </a:cubicBezTo>
                  <a:cubicBezTo>
                    <a:pt x="1905" y="5833"/>
                    <a:pt x="2348" y="5934"/>
                    <a:pt x="2788" y="5934"/>
                  </a:cubicBezTo>
                  <a:cubicBezTo>
                    <a:pt x="3755" y="5934"/>
                    <a:pt x="4701" y="5447"/>
                    <a:pt x="5289" y="4750"/>
                  </a:cubicBezTo>
                  <a:cubicBezTo>
                    <a:pt x="6239" y="3610"/>
                    <a:pt x="6081" y="1931"/>
                    <a:pt x="4941" y="855"/>
                  </a:cubicBezTo>
                  <a:cubicBezTo>
                    <a:pt x="4782" y="696"/>
                    <a:pt x="4561" y="538"/>
                    <a:pt x="4339" y="443"/>
                  </a:cubicBezTo>
                  <a:cubicBezTo>
                    <a:pt x="3869" y="164"/>
                    <a:pt x="33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84050" y="3178850"/>
              <a:ext cx="53850" cy="20225"/>
            </a:xfrm>
            <a:custGeom>
              <a:avLst/>
              <a:gdLst/>
              <a:ahLst/>
              <a:cxnLst/>
              <a:rect l="l" t="t" r="r" b="b"/>
              <a:pathLst>
                <a:path w="2154" h="809" extrusionOk="0">
                  <a:moveTo>
                    <a:pt x="259" y="1"/>
                  </a:moveTo>
                  <a:cubicBezTo>
                    <a:pt x="193" y="1"/>
                    <a:pt x="130" y="28"/>
                    <a:pt x="96" y="45"/>
                  </a:cubicBezTo>
                  <a:lnTo>
                    <a:pt x="64" y="77"/>
                  </a:lnTo>
                  <a:cubicBezTo>
                    <a:pt x="1" y="172"/>
                    <a:pt x="1" y="235"/>
                    <a:pt x="64" y="330"/>
                  </a:cubicBezTo>
                  <a:cubicBezTo>
                    <a:pt x="299" y="624"/>
                    <a:pt x="670" y="808"/>
                    <a:pt x="1076" y="808"/>
                  </a:cubicBezTo>
                  <a:cubicBezTo>
                    <a:pt x="1108" y="808"/>
                    <a:pt x="1140" y="807"/>
                    <a:pt x="1172" y="805"/>
                  </a:cubicBezTo>
                  <a:cubicBezTo>
                    <a:pt x="1552" y="742"/>
                    <a:pt x="1869" y="583"/>
                    <a:pt x="2059" y="267"/>
                  </a:cubicBezTo>
                  <a:cubicBezTo>
                    <a:pt x="2154" y="203"/>
                    <a:pt x="2091" y="77"/>
                    <a:pt x="2027" y="45"/>
                  </a:cubicBezTo>
                  <a:lnTo>
                    <a:pt x="1996" y="45"/>
                  </a:lnTo>
                  <a:cubicBezTo>
                    <a:pt x="1956" y="32"/>
                    <a:pt x="1922" y="24"/>
                    <a:pt x="1894" y="24"/>
                  </a:cubicBezTo>
                  <a:cubicBezTo>
                    <a:pt x="1854" y="24"/>
                    <a:pt x="1824" y="40"/>
                    <a:pt x="1806" y="77"/>
                  </a:cubicBezTo>
                  <a:cubicBezTo>
                    <a:pt x="1584" y="267"/>
                    <a:pt x="1331" y="393"/>
                    <a:pt x="1046" y="393"/>
                  </a:cubicBezTo>
                  <a:cubicBezTo>
                    <a:pt x="761" y="393"/>
                    <a:pt x="571" y="267"/>
                    <a:pt x="412" y="77"/>
                  </a:cubicBezTo>
                  <a:cubicBezTo>
                    <a:pt x="369" y="19"/>
                    <a:pt x="31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878275" y="3276550"/>
              <a:ext cx="156775" cy="117825"/>
            </a:xfrm>
            <a:custGeom>
              <a:avLst/>
              <a:gdLst/>
              <a:ahLst/>
              <a:cxnLst/>
              <a:rect l="l" t="t" r="r" b="b"/>
              <a:pathLst>
                <a:path w="6271" h="4713" extrusionOk="0">
                  <a:moveTo>
                    <a:pt x="4529" y="1"/>
                  </a:moveTo>
                  <a:cubicBezTo>
                    <a:pt x="4465" y="96"/>
                    <a:pt x="4402" y="96"/>
                    <a:pt x="4307" y="96"/>
                  </a:cubicBezTo>
                  <a:cubicBezTo>
                    <a:pt x="4155" y="68"/>
                    <a:pt x="4004" y="55"/>
                    <a:pt x="3856" y="55"/>
                  </a:cubicBezTo>
                  <a:cubicBezTo>
                    <a:pt x="1608" y="55"/>
                    <a:pt x="0" y="3063"/>
                    <a:pt x="2407" y="4371"/>
                  </a:cubicBezTo>
                  <a:cubicBezTo>
                    <a:pt x="2806" y="4594"/>
                    <a:pt x="3265" y="4712"/>
                    <a:pt x="3714" y="4712"/>
                  </a:cubicBezTo>
                  <a:cubicBezTo>
                    <a:pt x="4479" y="4712"/>
                    <a:pt x="5215" y="4369"/>
                    <a:pt x="5574" y="3611"/>
                  </a:cubicBezTo>
                  <a:cubicBezTo>
                    <a:pt x="6271" y="2312"/>
                    <a:pt x="5637" y="887"/>
                    <a:pt x="4560" y="64"/>
                  </a:cubicBezTo>
                  <a:cubicBezTo>
                    <a:pt x="4529" y="64"/>
                    <a:pt x="4529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6882225" y="3262550"/>
              <a:ext cx="160750" cy="147825"/>
            </a:xfrm>
            <a:custGeom>
              <a:avLst/>
              <a:gdLst/>
              <a:ahLst/>
              <a:cxnLst/>
              <a:rect l="l" t="t" r="r" b="b"/>
              <a:pathLst>
                <a:path w="6430" h="5913" extrusionOk="0">
                  <a:moveTo>
                    <a:pt x="3654" y="677"/>
                  </a:moveTo>
                  <a:cubicBezTo>
                    <a:pt x="3804" y="677"/>
                    <a:pt x="3959" y="691"/>
                    <a:pt x="4117" y="719"/>
                  </a:cubicBezTo>
                  <a:cubicBezTo>
                    <a:pt x="4212" y="719"/>
                    <a:pt x="4276" y="719"/>
                    <a:pt x="4307" y="687"/>
                  </a:cubicBezTo>
                  <a:cubicBezTo>
                    <a:pt x="5321" y="1416"/>
                    <a:pt x="6049" y="2777"/>
                    <a:pt x="5353" y="4171"/>
                  </a:cubicBezTo>
                  <a:cubicBezTo>
                    <a:pt x="5099" y="4646"/>
                    <a:pt x="4719" y="4963"/>
                    <a:pt x="4212" y="5121"/>
                  </a:cubicBezTo>
                  <a:cubicBezTo>
                    <a:pt x="3980" y="5191"/>
                    <a:pt x="3735" y="5226"/>
                    <a:pt x="3487" y="5226"/>
                  </a:cubicBezTo>
                  <a:cubicBezTo>
                    <a:pt x="3058" y="5226"/>
                    <a:pt x="2618" y="5120"/>
                    <a:pt x="2217" y="4899"/>
                  </a:cubicBezTo>
                  <a:cubicBezTo>
                    <a:pt x="1236" y="4329"/>
                    <a:pt x="824" y="3411"/>
                    <a:pt x="1204" y="2429"/>
                  </a:cubicBezTo>
                  <a:cubicBezTo>
                    <a:pt x="1514" y="1528"/>
                    <a:pt x="2449" y="677"/>
                    <a:pt x="3654" y="677"/>
                  </a:cubicBezTo>
                  <a:close/>
                  <a:moveTo>
                    <a:pt x="3487" y="1"/>
                  </a:moveTo>
                  <a:cubicBezTo>
                    <a:pt x="2277" y="1"/>
                    <a:pt x="1175" y="834"/>
                    <a:pt x="666" y="1827"/>
                  </a:cubicBezTo>
                  <a:cubicBezTo>
                    <a:pt x="0" y="3189"/>
                    <a:pt x="571" y="4773"/>
                    <a:pt x="1932" y="5533"/>
                  </a:cubicBezTo>
                  <a:cubicBezTo>
                    <a:pt x="2154" y="5628"/>
                    <a:pt x="2376" y="5723"/>
                    <a:pt x="2629" y="5786"/>
                  </a:cubicBezTo>
                  <a:cubicBezTo>
                    <a:pt x="2926" y="5868"/>
                    <a:pt x="3237" y="5912"/>
                    <a:pt x="3546" y="5912"/>
                  </a:cubicBezTo>
                  <a:cubicBezTo>
                    <a:pt x="4422" y="5912"/>
                    <a:pt x="5289" y="5560"/>
                    <a:pt x="5828" y="4741"/>
                  </a:cubicBezTo>
                  <a:cubicBezTo>
                    <a:pt x="6334" y="3886"/>
                    <a:pt x="6429" y="2777"/>
                    <a:pt x="6113" y="1891"/>
                  </a:cubicBezTo>
                  <a:cubicBezTo>
                    <a:pt x="5828" y="1099"/>
                    <a:pt x="5258" y="561"/>
                    <a:pt x="4592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07" y="149"/>
                  </a:cubicBezTo>
                  <a:cubicBezTo>
                    <a:pt x="4276" y="149"/>
                    <a:pt x="4244" y="86"/>
                    <a:pt x="4149" y="86"/>
                  </a:cubicBezTo>
                  <a:cubicBezTo>
                    <a:pt x="3927" y="28"/>
                    <a:pt x="3705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942400" y="3296350"/>
              <a:ext cx="52275" cy="25350"/>
            </a:xfrm>
            <a:custGeom>
              <a:avLst/>
              <a:gdLst/>
              <a:ahLst/>
              <a:cxnLst/>
              <a:rect l="l" t="t" r="r" b="b"/>
              <a:pathLst>
                <a:path w="2091" h="1014" extrusionOk="0">
                  <a:moveTo>
                    <a:pt x="1217" y="0"/>
                  </a:moveTo>
                  <a:cubicBezTo>
                    <a:pt x="1074" y="0"/>
                    <a:pt x="929" y="21"/>
                    <a:pt x="792" y="64"/>
                  </a:cubicBezTo>
                  <a:cubicBezTo>
                    <a:pt x="444" y="159"/>
                    <a:pt x="159" y="412"/>
                    <a:pt x="64" y="760"/>
                  </a:cubicBezTo>
                  <a:cubicBezTo>
                    <a:pt x="0" y="887"/>
                    <a:pt x="64" y="950"/>
                    <a:pt x="127" y="1014"/>
                  </a:cubicBezTo>
                  <a:lnTo>
                    <a:pt x="159" y="1014"/>
                  </a:lnTo>
                  <a:cubicBezTo>
                    <a:pt x="254" y="1014"/>
                    <a:pt x="317" y="1014"/>
                    <a:pt x="380" y="919"/>
                  </a:cubicBezTo>
                  <a:cubicBezTo>
                    <a:pt x="539" y="665"/>
                    <a:pt x="760" y="475"/>
                    <a:pt x="1045" y="444"/>
                  </a:cubicBezTo>
                  <a:cubicBezTo>
                    <a:pt x="1095" y="437"/>
                    <a:pt x="1148" y="433"/>
                    <a:pt x="1203" y="433"/>
                  </a:cubicBezTo>
                  <a:cubicBezTo>
                    <a:pt x="1390" y="433"/>
                    <a:pt x="1595" y="479"/>
                    <a:pt x="1742" y="602"/>
                  </a:cubicBezTo>
                  <a:cubicBezTo>
                    <a:pt x="1791" y="626"/>
                    <a:pt x="1839" y="637"/>
                    <a:pt x="1884" y="637"/>
                  </a:cubicBezTo>
                  <a:cubicBezTo>
                    <a:pt x="1956" y="637"/>
                    <a:pt x="2020" y="609"/>
                    <a:pt x="2059" y="570"/>
                  </a:cubicBezTo>
                  <a:cubicBezTo>
                    <a:pt x="2059" y="570"/>
                    <a:pt x="2090" y="507"/>
                    <a:pt x="2090" y="475"/>
                  </a:cubicBezTo>
                  <a:cubicBezTo>
                    <a:pt x="2059" y="380"/>
                    <a:pt x="2059" y="285"/>
                    <a:pt x="1995" y="254"/>
                  </a:cubicBezTo>
                  <a:cubicBezTo>
                    <a:pt x="1784" y="85"/>
                    <a:pt x="150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44700" y="3276550"/>
              <a:ext cx="156725" cy="117825"/>
            </a:xfrm>
            <a:custGeom>
              <a:avLst/>
              <a:gdLst/>
              <a:ahLst/>
              <a:cxnLst/>
              <a:rect l="l" t="t" r="r" b="b"/>
              <a:pathLst>
                <a:path w="6269" h="4713" extrusionOk="0">
                  <a:moveTo>
                    <a:pt x="4527" y="1"/>
                  </a:moveTo>
                  <a:cubicBezTo>
                    <a:pt x="4495" y="96"/>
                    <a:pt x="4400" y="96"/>
                    <a:pt x="4337" y="96"/>
                  </a:cubicBezTo>
                  <a:cubicBezTo>
                    <a:pt x="4182" y="68"/>
                    <a:pt x="4030" y="55"/>
                    <a:pt x="3880" y="55"/>
                  </a:cubicBezTo>
                  <a:cubicBezTo>
                    <a:pt x="1606" y="55"/>
                    <a:pt x="0" y="3063"/>
                    <a:pt x="2437" y="4371"/>
                  </a:cubicBezTo>
                  <a:cubicBezTo>
                    <a:pt x="2824" y="4594"/>
                    <a:pt x="3275" y="4712"/>
                    <a:pt x="3722" y="4712"/>
                  </a:cubicBezTo>
                  <a:cubicBezTo>
                    <a:pt x="4481" y="4712"/>
                    <a:pt x="5225" y="4369"/>
                    <a:pt x="5604" y="3611"/>
                  </a:cubicBezTo>
                  <a:cubicBezTo>
                    <a:pt x="6269" y="2312"/>
                    <a:pt x="5667" y="887"/>
                    <a:pt x="4559" y="64"/>
                  </a:cubicBezTo>
                  <a:cubicBezTo>
                    <a:pt x="4527" y="64"/>
                    <a:pt x="4527" y="1"/>
                    <a:pt x="4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48600" y="3261750"/>
              <a:ext cx="161525" cy="147700"/>
            </a:xfrm>
            <a:custGeom>
              <a:avLst/>
              <a:gdLst/>
              <a:ahLst/>
              <a:cxnLst/>
              <a:rect l="l" t="t" r="r" b="b"/>
              <a:pathLst>
                <a:path w="6461" h="5908" extrusionOk="0">
                  <a:moveTo>
                    <a:pt x="3670" y="668"/>
                  </a:moveTo>
                  <a:cubicBezTo>
                    <a:pt x="3836" y="668"/>
                    <a:pt x="4007" y="684"/>
                    <a:pt x="4181" y="719"/>
                  </a:cubicBezTo>
                  <a:cubicBezTo>
                    <a:pt x="4244" y="719"/>
                    <a:pt x="4339" y="719"/>
                    <a:pt x="4371" y="688"/>
                  </a:cubicBezTo>
                  <a:cubicBezTo>
                    <a:pt x="5353" y="1384"/>
                    <a:pt x="6113" y="2809"/>
                    <a:pt x="5384" y="4171"/>
                  </a:cubicBezTo>
                  <a:cubicBezTo>
                    <a:pt x="5163" y="4646"/>
                    <a:pt x="4751" y="4963"/>
                    <a:pt x="4244" y="5121"/>
                  </a:cubicBezTo>
                  <a:cubicBezTo>
                    <a:pt x="4017" y="5189"/>
                    <a:pt x="3777" y="5225"/>
                    <a:pt x="3534" y="5225"/>
                  </a:cubicBezTo>
                  <a:cubicBezTo>
                    <a:pt x="3100" y="5225"/>
                    <a:pt x="2655" y="5111"/>
                    <a:pt x="2249" y="4868"/>
                  </a:cubicBezTo>
                  <a:cubicBezTo>
                    <a:pt x="1267" y="4329"/>
                    <a:pt x="887" y="3411"/>
                    <a:pt x="1236" y="2429"/>
                  </a:cubicBezTo>
                  <a:cubicBezTo>
                    <a:pt x="1541" y="1512"/>
                    <a:pt x="2481" y="668"/>
                    <a:pt x="3670" y="668"/>
                  </a:cubicBezTo>
                  <a:close/>
                  <a:moveTo>
                    <a:pt x="3507" y="1"/>
                  </a:moveTo>
                  <a:cubicBezTo>
                    <a:pt x="2277" y="1"/>
                    <a:pt x="1180" y="835"/>
                    <a:pt x="697" y="1828"/>
                  </a:cubicBezTo>
                  <a:cubicBezTo>
                    <a:pt x="1" y="3189"/>
                    <a:pt x="571" y="4773"/>
                    <a:pt x="1964" y="5501"/>
                  </a:cubicBezTo>
                  <a:cubicBezTo>
                    <a:pt x="2154" y="5628"/>
                    <a:pt x="2376" y="5691"/>
                    <a:pt x="2629" y="5786"/>
                  </a:cubicBezTo>
                  <a:cubicBezTo>
                    <a:pt x="2916" y="5866"/>
                    <a:pt x="3217" y="5907"/>
                    <a:pt x="3517" y="5907"/>
                  </a:cubicBezTo>
                  <a:cubicBezTo>
                    <a:pt x="4412" y="5907"/>
                    <a:pt x="5306" y="5539"/>
                    <a:pt x="5828" y="4710"/>
                  </a:cubicBezTo>
                  <a:cubicBezTo>
                    <a:pt x="6334" y="3886"/>
                    <a:pt x="6461" y="2809"/>
                    <a:pt x="6113" y="1859"/>
                  </a:cubicBezTo>
                  <a:cubicBezTo>
                    <a:pt x="5828" y="1068"/>
                    <a:pt x="5289" y="561"/>
                    <a:pt x="4593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39" y="118"/>
                  </a:cubicBezTo>
                  <a:cubicBezTo>
                    <a:pt x="4276" y="118"/>
                    <a:pt x="4244" y="86"/>
                    <a:pt x="4181" y="86"/>
                  </a:cubicBezTo>
                  <a:cubicBezTo>
                    <a:pt x="3954" y="28"/>
                    <a:pt x="3728" y="1"/>
                    <a:pt x="3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409575" y="3295300"/>
              <a:ext cx="52275" cy="24825"/>
            </a:xfrm>
            <a:custGeom>
              <a:avLst/>
              <a:gdLst/>
              <a:ahLst/>
              <a:cxnLst/>
              <a:rect l="l" t="t" r="r" b="b"/>
              <a:pathLst>
                <a:path w="2091" h="993" extrusionOk="0">
                  <a:moveTo>
                    <a:pt x="1142" y="0"/>
                  </a:moveTo>
                  <a:cubicBezTo>
                    <a:pt x="1021" y="0"/>
                    <a:pt x="903" y="15"/>
                    <a:pt x="792" y="42"/>
                  </a:cubicBezTo>
                  <a:cubicBezTo>
                    <a:pt x="412" y="169"/>
                    <a:pt x="158" y="422"/>
                    <a:pt x="32" y="771"/>
                  </a:cubicBezTo>
                  <a:cubicBezTo>
                    <a:pt x="0" y="897"/>
                    <a:pt x="32" y="961"/>
                    <a:pt x="95" y="992"/>
                  </a:cubicBezTo>
                  <a:lnTo>
                    <a:pt x="127" y="992"/>
                  </a:lnTo>
                  <a:cubicBezTo>
                    <a:pt x="222" y="992"/>
                    <a:pt x="317" y="992"/>
                    <a:pt x="348" y="929"/>
                  </a:cubicBezTo>
                  <a:cubicBezTo>
                    <a:pt x="507" y="676"/>
                    <a:pt x="728" y="486"/>
                    <a:pt x="1013" y="454"/>
                  </a:cubicBezTo>
                  <a:cubicBezTo>
                    <a:pt x="1071" y="438"/>
                    <a:pt x="1132" y="430"/>
                    <a:pt x="1195" y="430"/>
                  </a:cubicBezTo>
                  <a:cubicBezTo>
                    <a:pt x="1376" y="430"/>
                    <a:pt x="1569" y="495"/>
                    <a:pt x="1710" y="612"/>
                  </a:cubicBezTo>
                  <a:cubicBezTo>
                    <a:pt x="1755" y="635"/>
                    <a:pt x="1800" y="645"/>
                    <a:pt x="1842" y="645"/>
                  </a:cubicBezTo>
                  <a:cubicBezTo>
                    <a:pt x="1919" y="645"/>
                    <a:pt x="1986" y="610"/>
                    <a:pt x="2027" y="549"/>
                  </a:cubicBezTo>
                  <a:cubicBezTo>
                    <a:pt x="2027" y="549"/>
                    <a:pt x="2090" y="517"/>
                    <a:pt x="2090" y="486"/>
                  </a:cubicBezTo>
                  <a:cubicBezTo>
                    <a:pt x="2090" y="422"/>
                    <a:pt x="2059" y="327"/>
                    <a:pt x="1964" y="264"/>
                  </a:cubicBezTo>
                  <a:cubicBezTo>
                    <a:pt x="1739" y="84"/>
                    <a:pt x="1435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59593" y="618956"/>
            <a:ext cx="8011126" cy="549009"/>
            <a:chOff x="-79829200" y="1351675"/>
            <a:chExt cx="6266525" cy="429450"/>
          </a:xfrm>
        </p:grpSpPr>
        <p:sp>
          <p:nvSpPr>
            <p:cNvPr id="276" name="Google Shape;276;p20"/>
            <p:cNvSpPr/>
            <p:nvPr/>
          </p:nvSpPr>
          <p:spPr>
            <a:xfrm>
              <a:off x="-79631425" y="1367200"/>
              <a:ext cx="139525" cy="116725"/>
            </a:xfrm>
            <a:custGeom>
              <a:avLst/>
              <a:gdLst/>
              <a:ahLst/>
              <a:cxnLst/>
              <a:rect l="l" t="t" r="r" b="b"/>
              <a:pathLst>
                <a:path w="5581" h="4669" extrusionOk="0">
                  <a:moveTo>
                    <a:pt x="2890" y="1"/>
                  </a:moveTo>
                  <a:cubicBezTo>
                    <a:pt x="2204" y="1"/>
                    <a:pt x="1508" y="259"/>
                    <a:pt x="925" y="692"/>
                  </a:cubicBezTo>
                  <a:lnTo>
                    <a:pt x="862" y="692"/>
                  </a:lnTo>
                  <a:cubicBezTo>
                    <a:pt x="925" y="787"/>
                    <a:pt x="925" y="850"/>
                    <a:pt x="862" y="945"/>
                  </a:cubicBezTo>
                  <a:cubicBezTo>
                    <a:pt x="0" y="2644"/>
                    <a:pt x="1308" y="4668"/>
                    <a:pt x="2887" y="4668"/>
                  </a:cubicBezTo>
                  <a:cubicBezTo>
                    <a:pt x="3398" y="4668"/>
                    <a:pt x="3937" y="4457"/>
                    <a:pt x="4440" y="3953"/>
                  </a:cubicBezTo>
                  <a:cubicBezTo>
                    <a:pt x="5295" y="3098"/>
                    <a:pt x="5580" y="1610"/>
                    <a:pt x="4630" y="692"/>
                  </a:cubicBezTo>
                  <a:cubicBezTo>
                    <a:pt x="4119" y="211"/>
                    <a:pt x="3509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79642350" y="1351675"/>
              <a:ext cx="164700" cy="148000"/>
            </a:xfrm>
            <a:custGeom>
              <a:avLst/>
              <a:gdLst/>
              <a:ahLst/>
              <a:cxnLst/>
              <a:rect l="l" t="t" r="r" b="b"/>
              <a:pathLst>
                <a:path w="6588" h="5920" extrusionOk="0">
                  <a:moveTo>
                    <a:pt x="3337" y="674"/>
                  </a:moveTo>
                  <a:cubicBezTo>
                    <a:pt x="3932" y="674"/>
                    <a:pt x="4530" y="867"/>
                    <a:pt x="5036" y="1344"/>
                  </a:cubicBezTo>
                  <a:cubicBezTo>
                    <a:pt x="5416" y="1724"/>
                    <a:pt x="5637" y="2199"/>
                    <a:pt x="5637" y="2706"/>
                  </a:cubicBezTo>
                  <a:cubicBezTo>
                    <a:pt x="5637" y="3339"/>
                    <a:pt x="5352" y="4036"/>
                    <a:pt x="4877" y="4511"/>
                  </a:cubicBezTo>
                  <a:cubicBezTo>
                    <a:pt x="4406" y="4982"/>
                    <a:pt x="3872" y="5215"/>
                    <a:pt x="3348" y="5215"/>
                  </a:cubicBezTo>
                  <a:cubicBezTo>
                    <a:pt x="2956" y="5215"/>
                    <a:pt x="2569" y="5085"/>
                    <a:pt x="2217" y="4828"/>
                  </a:cubicBezTo>
                  <a:cubicBezTo>
                    <a:pt x="1362" y="4194"/>
                    <a:pt x="760" y="2864"/>
                    <a:pt x="1394" y="1566"/>
                  </a:cubicBezTo>
                  <a:cubicBezTo>
                    <a:pt x="1425" y="1471"/>
                    <a:pt x="1425" y="1408"/>
                    <a:pt x="1394" y="1344"/>
                  </a:cubicBezTo>
                  <a:cubicBezTo>
                    <a:pt x="1927" y="948"/>
                    <a:pt x="2629" y="674"/>
                    <a:pt x="3337" y="674"/>
                  </a:cubicBezTo>
                  <a:close/>
                  <a:moveTo>
                    <a:pt x="3329" y="1"/>
                  </a:moveTo>
                  <a:cubicBezTo>
                    <a:pt x="3233" y="1"/>
                    <a:pt x="3137" y="5"/>
                    <a:pt x="3040" y="14"/>
                  </a:cubicBezTo>
                  <a:cubicBezTo>
                    <a:pt x="2217" y="46"/>
                    <a:pt x="1552" y="457"/>
                    <a:pt x="1140" y="1028"/>
                  </a:cubicBezTo>
                  <a:cubicBezTo>
                    <a:pt x="1140" y="1091"/>
                    <a:pt x="1109" y="1091"/>
                    <a:pt x="1109" y="1123"/>
                  </a:cubicBezTo>
                  <a:cubicBezTo>
                    <a:pt x="1045" y="1123"/>
                    <a:pt x="919" y="1154"/>
                    <a:pt x="887" y="1249"/>
                  </a:cubicBezTo>
                  <a:cubicBezTo>
                    <a:pt x="824" y="1281"/>
                    <a:pt x="824" y="1313"/>
                    <a:pt x="792" y="1344"/>
                  </a:cubicBezTo>
                  <a:cubicBezTo>
                    <a:pt x="0" y="2611"/>
                    <a:pt x="507" y="4289"/>
                    <a:pt x="1520" y="5208"/>
                  </a:cubicBezTo>
                  <a:cubicBezTo>
                    <a:pt x="2038" y="5681"/>
                    <a:pt x="2674" y="5920"/>
                    <a:pt x="3317" y="5920"/>
                  </a:cubicBezTo>
                  <a:cubicBezTo>
                    <a:pt x="4050" y="5920"/>
                    <a:pt x="4794" y="5610"/>
                    <a:pt x="5384" y="4986"/>
                  </a:cubicBezTo>
                  <a:cubicBezTo>
                    <a:pt x="5542" y="4828"/>
                    <a:pt x="5701" y="4638"/>
                    <a:pt x="5827" y="4448"/>
                  </a:cubicBezTo>
                  <a:cubicBezTo>
                    <a:pt x="6461" y="3466"/>
                    <a:pt x="6587" y="2073"/>
                    <a:pt x="5669" y="1091"/>
                  </a:cubicBezTo>
                  <a:cubicBezTo>
                    <a:pt x="5096" y="403"/>
                    <a:pt x="4238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79594075" y="1390025"/>
              <a:ext cx="22200" cy="53875"/>
            </a:xfrm>
            <a:custGeom>
              <a:avLst/>
              <a:gdLst/>
              <a:ahLst/>
              <a:cxnLst/>
              <a:rect l="l" t="t" r="r" b="b"/>
              <a:pathLst>
                <a:path w="888" h="2155" extrusionOk="0">
                  <a:moveTo>
                    <a:pt x="761" y="0"/>
                  </a:moveTo>
                  <a:cubicBezTo>
                    <a:pt x="729" y="32"/>
                    <a:pt x="634" y="32"/>
                    <a:pt x="571" y="64"/>
                  </a:cubicBezTo>
                  <a:cubicBezTo>
                    <a:pt x="254" y="285"/>
                    <a:pt x="1" y="729"/>
                    <a:pt x="1" y="1172"/>
                  </a:cubicBezTo>
                  <a:cubicBezTo>
                    <a:pt x="1" y="1552"/>
                    <a:pt x="223" y="1900"/>
                    <a:pt x="476" y="2122"/>
                  </a:cubicBezTo>
                  <a:cubicBezTo>
                    <a:pt x="510" y="2144"/>
                    <a:pt x="547" y="2155"/>
                    <a:pt x="583" y="2155"/>
                  </a:cubicBezTo>
                  <a:cubicBezTo>
                    <a:pt x="649" y="2155"/>
                    <a:pt x="709" y="2120"/>
                    <a:pt x="729" y="2059"/>
                  </a:cubicBezTo>
                  <a:lnTo>
                    <a:pt x="729" y="2027"/>
                  </a:lnTo>
                  <a:cubicBezTo>
                    <a:pt x="761" y="1995"/>
                    <a:pt x="761" y="1869"/>
                    <a:pt x="698" y="1805"/>
                  </a:cubicBezTo>
                  <a:cubicBezTo>
                    <a:pt x="476" y="1584"/>
                    <a:pt x="381" y="1267"/>
                    <a:pt x="413" y="1014"/>
                  </a:cubicBezTo>
                  <a:cubicBezTo>
                    <a:pt x="444" y="729"/>
                    <a:pt x="571" y="475"/>
                    <a:pt x="761" y="380"/>
                  </a:cubicBezTo>
                  <a:cubicBezTo>
                    <a:pt x="888" y="285"/>
                    <a:pt x="888" y="127"/>
                    <a:pt x="793" y="64"/>
                  </a:cubicBezTo>
                  <a:cubicBezTo>
                    <a:pt x="793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79829200" y="1524500"/>
              <a:ext cx="219300" cy="195100"/>
            </a:xfrm>
            <a:custGeom>
              <a:avLst/>
              <a:gdLst/>
              <a:ahLst/>
              <a:cxnLst/>
              <a:rect l="l" t="t" r="r" b="b"/>
              <a:pathLst>
                <a:path w="8772" h="7804" extrusionOk="0">
                  <a:moveTo>
                    <a:pt x="3743" y="654"/>
                  </a:moveTo>
                  <a:cubicBezTo>
                    <a:pt x="4590" y="654"/>
                    <a:pt x="5462" y="989"/>
                    <a:pt x="6144" y="1557"/>
                  </a:cubicBezTo>
                  <a:cubicBezTo>
                    <a:pt x="8772" y="3856"/>
                    <a:pt x="6408" y="7102"/>
                    <a:pt x="3612" y="7102"/>
                  </a:cubicBezTo>
                  <a:cubicBezTo>
                    <a:pt x="3173" y="7102"/>
                    <a:pt x="2723" y="7022"/>
                    <a:pt x="2280" y="6845"/>
                  </a:cubicBezTo>
                  <a:cubicBezTo>
                    <a:pt x="2251" y="6826"/>
                    <a:pt x="2218" y="6818"/>
                    <a:pt x="2185" y="6818"/>
                  </a:cubicBezTo>
                  <a:cubicBezTo>
                    <a:pt x="2110" y="6818"/>
                    <a:pt x="2029" y="6855"/>
                    <a:pt x="1964" y="6877"/>
                  </a:cubicBezTo>
                  <a:cubicBezTo>
                    <a:pt x="1964" y="6845"/>
                    <a:pt x="1964" y="6845"/>
                    <a:pt x="1932" y="6782"/>
                  </a:cubicBezTo>
                  <a:cubicBezTo>
                    <a:pt x="665" y="5357"/>
                    <a:pt x="285" y="3235"/>
                    <a:pt x="1584" y="1652"/>
                  </a:cubicBezTo>
                  <a:cubicBezTo>
                    <a:pt x="2155" y="957"/>
                    <a:pt x="2937" y="654"/>
                    <a:pt x="3743" y="654"/>
                  </a:cubicBezTo>
                  <a:close/>
                  <a:moveTo>
                    <a:pt x="3734" y="0"/>
                  </a:moveTo>
                  <a:cubicBezTo>
                    <a:pt x="2848" y="0"/>
                    <a:pt x="1966" y="301"/>
                    <a:pt x="1267" y="1018"/>
                  </a:cubicBezTo>
                  <a:cubicBezTo>
                    <a:pt x="444" y="1937"/>
                    <a:pt x="0" y="3298"/>
                    <a:pt x="190" y="4565"/>
                  </a:cubicBezTo>
                  <a:cubicBezTo>
                    <a:pt x="349" y="5642"/>
                    <a:pt x="919" y="6529"/>
                    <a:pt x="1742" y="7004"/>
                  </a:cubicBezTo>
                  <a:cubicBezTo>
                    <a:pt x="1774" y="7004"/>
                    <a:pt x="1774" y="7035"/>
                    <a:pt x="1805" y="7035"/>
                  </a:cubicBezTo>
                  <a:cubicBezTo>
                    <a:pt x="1805" y="7162"/>
                    <a:pt x="1869" y="7257"/>
                    <a:pt x="1964" y="7352"/>
                  </a:cubicBezTo>
                  <a:cubicBezTo>
                    <a:pt x="2027" y="7384"/>
                    <a:pt x="2090" y="7415"/>
                    <a:pt x="2122" y="7415"/>
                  </a:cubicBezTo>
                  <a:cubicBezTo>
                    <a:pt x="2631" y="7684"/>
                    <a:pt x="3176" y="7804"/>
                    <a:pt x="3719" y="7804"/>
                  </a:cubicBezTo>
                  <a:cubicBezTo>
                    <a:pt x="5034" y="7804"/>
                    <a:pt x="6342" y="7103"/>
                    <a:pt x="7126" y="6117"/>
                  </a:cubicBezTo>
                  <a:cubicBezTo>
                    <a:pt x="8361" y="4565"/>
                    <a:pt x="8076" y="2348"/>
                    <a:pt x="6492" y="1018"/>
                  </a:cubicBezTo>
                  <a:cubicBezTo>
                    <a:pt x="6239" y="797"/>
                    <a:pt x="5986" y="607"/>
                    <a:pt x="5701" y="480"/>
                  </a:cubicBezTo>
                  <a:cubicBezTo>
                    <a:pt x="5096" y="178"/>
                    <a:pt x="4413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79780125" y="1650575"/>
              <a:ext cx="82375" cy="27875"/>
            </a:xfrm>
            <a:custGeom>
              <a:avLst/>
              <a:gdLst/>
              <a:ahLst/>
              <a:cxnLst/>
              <a:rect l="l" t="t" r="r" b="b"/>
              <a:pathLst>
                <a:path w="3295" h="1115" extrusionOk="0">
                  <a:moveTo>
                    <a:pt x="3116" y="1"/>
                  </a:moveTo>
                  <a:cubicBezTo>
                    <a:pt x="3059" y="1"/>
                    <a:pt x="2997" y="28"/>
                    <a:pt x="2946" y="92"/>
                  </a:cubicBezTo>
                  <a:cubicBezTo>
                    <a:pt x="2612" y="443"/>
                    <a:pt x="2137" y="644"/>
                    <a:pt x="1669" y="644"/>
                  </a:cubicBezTo>
                  <a:cubicBezTo>
                    <a:pt x="1251" y="644"/>
                    <a:pt x="838" y="483"/>
                    <a:pt x="539" y="124"/>
                  </a:cubicBezTo>
                  <a:cubicBezTo>
                    <a:pt x="479" y="51"/>
                    <a:pt x="404" y="20"/>
                    <a:pt x="332" y="20"/>
                  </a:cubicBezTo>
                  <a:cubicBezTo>
                    <a:pt x="215" y="20"/>
                    <a:pt x="103" y="102"/>
                    <a:pt x="64" y="219"/>
                  </a:cubicBezTo>
                  <a:cubicBezTo>
                    <a:pt x="1" y="251"/>
                    <a:pt x="64" y="314"/>
                    <a:pt x="96" y="409"/>
                  </a:cubicBezTo>
                  <a:cubicBezTo>
                    <a:pt x="498" y="840"/>
                    <a:pt x="1083" y="1114"/>
                    <a:pt x="1660" y="1114"/>
                  </a:cubicBezTo>
                  <a:cubicBezTo>
                    <a:pt x="1720" y="1114"/>
                    <a:pt x="1779" y="1112"/>
                    <a:pt x="1838" y="1106"/>
                  </a:cubicBezTo>
                  <a:cubicBezTo>
                    <a:pt x="2439" y="1074"/>
                    <a:pt x="2946" y="757"/>
                    <a:pt x="3263" y="282"/>
                  </a:cubicBezTo>
                  <a:cubicBezTo>
                    <a:pt x="3294" y="251"/>
                    <a:pt x="3294" y="219"/>
                    <a:pt x="3294" y="156"/>
                  </a:cubicBezTo>
                  <a:cubicBezTo>
                    <a:pt x="3275" y="61"/>
                    <a:pt x="3200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79821300" y="1540825"/>
              <a:ext cx="212050" cy="161475"/>
            </a:xfrm>
            <a:custGeom>
              <a:avLst/>
              <a:gdLst/>
              <a:ahLst/>
              <a:cxnLst/>
              <a:rect l="l" t="t" r="r" b="b"/>
              <a:pathLst>
                <a:path w="8482" h="6459" extrusionOk="0">
                  <a:moveTo>
                    <a:pt x="4772" y="4359"/>
                  </a:moveTo>
                  <a:cubicBezTo>
                    <a:pt x="4863" y="4359"/>
                    <a:pt x="4941" y="4420"/>
                    <a:pt x="4941" y="4514"/>
                  </a:cubicBezTo>
                  <a:cubicBezTo>
                    <a:pt x="4941" y="4546"/>
                    <a:pt x="4941" y="4641"/>
                    <a:pt x="4910" y="4672"/>
                  </a:cubicBezTo>
                  <a:cubicBezTo>
                    <a:pt x="4567" y="5260"/>
                    <a:pt x="3947" y="5536"/>
                    <a:pt x="3318" y="5536"/>
                  </a:cubicBezTo>
                  <a:cubicBezTo>
                    <a:pt x="2726" y="5536"/>
                    <a:pt x="2127" y="5291"/>
                    <a:pt x="1743" y="4831"/>
                  </a:cubicBezTo>
                  <a:cubicBezTo>
                    <a:pt x="1648" y="4767"/>
                    <a:pt x="1648" y="4641"/>
                    <a:pt x="1711" y="4546"/>
                  </a:cubicBezTo>
                  <a:cubicBezTo>
                    <a:pt x="1749" y="4451"/>
                    <a:pt x="1854" y="4391"/>
                    <a:pt x="1967" y="4391"/>
                  </a:cubicBezTo>
                  <a:cubicBezTo>
                    <a:pt x="2043" y="4391"/>
                    <a:pt x="2122" y="4418"/>
                    <a:pt x="2186" y="4482"/>
                  </a:cubicBezTo>
                  <a:cubicBezTo>
                    <a:pt x="2492" y="4819"/>
                    <a:pt x="2923" y="4978"/>
                    <a:pt x="3355" y="4978"/>
                  </a:cubicBezTo>
                  <a:cubicBezTo>
                    <a:pt x="3818" y="4978"/>
                    <a:pt x="4282" y="4795"/>
                    <a:pt x="4593" y="4451"/>
                  </a:cubicBezTo>
                  <a:cubicBezTo>
                    <a:pt x="4644" y="4387"/>
                    <a:pt x="4711" y="4359"/>
                    <a:pt x="4772" y="4359"/>
                  </a:cubicBezTo>
                  <a:close/>
                  <a:moveTo>
                    <a:pt x="3494" y="1"/>
                  </a:moveTo>
                  <a:cubicBezTo>
                    <a:pt x="2684" y="1"/>
                    <a:pt x="1886" y="304"/>
                    <a:pt x="1299" y="999"/>
                  </a:cubicBezTo>
                  <a:cubicBezTo>
                    <a:pt x="1" y="2582"/>
                    <a:pt x="381" y="4704"/>
                    <a:pt x="1648" y="6129"/>
                  </a:cubicBezTo>
                  <a:cubicBezTo>
                    <a:pt x="1648" y="6192"/>
                    <a:pt x="1648" y="6192"/>
                    <a:pt x="1711" y="6224"/>
                  </a:cubicBezTo>
                  <a:cubicBezTo>
                    <a:pt x="1755" y="6202"/>
                    <a:pt x="1829" y="6165"/>
                    <a:pt x="1912" y="6165"/>
                  </a:cubicBezTo>
                  <a:cubicBezTo>
                    <a:pt x="1949" y="6165"/>
                    <a:pt x="1989" y="6173"/>
                    <a:pt x="2028" y="6192"/>
                  </a:cubicBezTo>
                  <a:cubicBezTo>
                    <a:pt x="2472" y="6375"/>
                    <a:pt x="2924" y="6458"/>
                    <a:pt x="3365" y="6458"/>
                  </a:cubicBezTo>
                  <a:cubicBezTo>
                    <a:pt x="6133" y="6458"/>
                    <a:pt x="8482" y="3198"/>
                    <a:pt x="5860" y="904"/>
                  </a:cubicBezTo>
                  <a:cubicBezTo>
                    <a:pt x="5211" y="336"/>
                    <a:pt x="4345" y="1"/>
                    <a:pt x="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74174700" y="1563250"/>
              <a:ext cx="148875" cy="120525"/>
            </a:xfrm>
            <a:custGeom>
              <a:avLst/>
              <a:gdLst/>
              <a:ahLst/>
              <a:cxnLst/>
              <a:rect l="l" t="t" r="r" b="b"/>
              <a:pathLst>
                <a:path w="5955" h="4821" extrusionOk="0">
                  <a:moveTo>
                    <a:pt x="2507" y="1"/>
                  </a:moveTo>
                  <a:cubicBezTo>
                    <a:pt x="1485" y="1"/>
                    <a:pt x="498" y="599"/>
                    <a:pt x="286" y="1685"/>
                  </a:cubicBezTo>
                  <a:cubicBezTo>
                    <a:pt x="1" y="3142"/>
                    <a:pt x="1014" y="4345"/>
                    <a:pt x="2281" y="4757"/>
                  </a:cubicBezTo>
                  <a:cubicBezTo>
                    <a:pt x="2313" y="4757"/>
                    <a:pt x="2313" y="4820"/>
                    <a:pt x="2313" y="4820"/>
                  </a:cubicBezTo>
                  <a:cubicBezTo>
                    <a:pt x="2344" y="4757"/>
                    <a:pt x="2439" y="4694"/>
                    <a:pt x="2503" y="4694"/>
                  </a:cubicBezTo>
                  <a:cubicBezTo>
                    <a:pt x="5036" y="4409"/>
                    <a:pt x="5955" y="640"/>
                    <a:pt x="3104" y="70"/>
                  </a:cubicBezTo>
                  <a:cubicBezTo>
                    <a:pt x="2907" y="23"/>
                    <a:pt x="2706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74187350" y="1548475"/>
              <a:ext cx="156775" cy="147175"/>
            </a:xfrm>
            <a:custGeom>
              <a:avLst/>
              <a:gdLst/>
              <a:ahLst/>
              <a:cxnLst/>
              <a:rect l="l" t="t" r="r" b="b"/>
              <a:pathLst>
                <a:path w="6271" h="5887" extrusionOk="0">
                  <a:moveTo>
                    <a:pt x="3075" y="631"/>
                  </a:moveTo>
                  <a:cubicBezTo>
                    <a:pt x="3255" y="631"/>
                    <a:pt x="3435" y="651"/>
                    <a:pt x="3610" y="693"/>
                  </a:cubicBezTo>
                  <a:cubicBezTo>
                    <a:pt x="4719" y="914"/>
                    <a:pt x="5384" y="1674"/>
                    <a:pt x="5352" y="2751"/>
                  </a:cubicBezTo>
                  <a:cubicBezTo>
                    <a:pt x="5320" y="3828"/>
                    <a:pt x="4465" y="5095"/>
                    <a:pt x="3040" y="5253"/>
                  </a:cubicBezTo>
                  <a:cubicBezTo>
                    <a:pt x="2977" y="5253"/>
                    <a:pt x="2945" y="5285"/>
                    <a:pt x="2850" y="5348"/>
                  </a:cubicBezTo>
                  <a:cubicBezTo>
                    <a:pt x="1679" y="4936"/>
                    <a:pt x="570" y="3828"/>
                    <a:pt x="823" y="2276"/>
                  </a:cubicBezTo>
                  <a:cubicBezTo>
                    <a:pt x="918" y="1769"/>
                    <a:pt x="1203" y="1326"/>
                    <a:pt x="1679" y="1041"/>
                  </a:cubicBezTo>
                  <a:cubicBezTo>
                    <a:pt x="2075" y="785"/>
                    <a:pt x="2574" y="631"/>
                    <a:pt x="3075" y="631"/>
                  </a:cubicBezTo>
                  <a:close/>
                  <a:moveTo>
                    <a:pt x="3237" y="1"/>
                  </a:moveTo>
                  <a:cubicBezTo>
                    <a:pt x="3163" y="1"/>
                    <a:pt x="3087" y="8"/>
                    <a:pt x="3009" y="28"/>
                  </a:cubicBezTo>
                  <a:cubicBezTo>
                    <a:pt x="1837" y="59"/>
                    <a:pt x="633" y="724"/>
                    <a:pt x="285" y="1991"/>
                  </a:cubicBezTo>
                  <a:cubicBezTo>
                    <a:pt x="0" y="2815"/>
                    <a:pt x="253" y="3891"/>
                    <a:pt x="823" y="4683"/>
                  </a:cubicBezTo>
                  <a:cubicBezTo>
                    <a:pt x="1362" y="5348"/>
                    <a:pt x="2027" y="5696"/>
                    <a:pt x="2724" y="5696"/>
                  </a:cubicBezTo>
                  <a:lnTo>
                    <a:pt x="2819" y="5696"/>
                  </a:lnTo>
                  <a:cubicBezTo>
                    <a:pt x="2850" y="5791"/>
                    <a:pt x="2945" y="5823"/>
                    <a:pt x="3040" y="5886"/>
                  </a:cubicBezTo>
                  <a:lnTo>
                    <a:pt x="3199" y="5886"/>
                  </a:lnTo>
                  <a:cubicBezTo>
                    <a:pt x="4719" y="5823"/>
                    <a:pt x="5827" y="4493"/>
                    <a:pt x="6017" y="3195"/>
                  </a:cubicBezTo>
                  <a:cubicBezTo>
                    <a:pt x="6271" y="1674"/>
                    <a:pt x="5289" y="313"/>
                    <a:pt x="3737" y="59"/>
                  </a:cubicBezTo>
                  <a:cubicBezTo>
                    <a:pt x="3562" y="37"/>
                    <a:pt x="3403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74129575" y="1623575"/>
              <a:ext cx="48325" cy="34425"/>
            </a:xfrm>
            <a:custGeom>
              <a:avLst/>
              <a:gdLst/>
              <a:ahLst/>
              <a:cxnLst/>
              <a:rect l="l" t="t" r="r" b="b"/>
              <a:pathLst>
                <a:path w="1933" h="1377" extrusionOk="0">
                  <a:moveTo>
                    <a:pt x="1743" y="1"/>
                  </a:moveTo>
                  <a:cubicBezTo>
                    <a:pt x="1648" y="1"/>
                    <a:pt x="1584" y="64"/>
                    <a:pt x="1584" y="191"/>
                  </a:cubicBezTo>
                  <a:cubicBezTo>
                    <a:pt x="1489" y="444"/>
                    <a:pt x="1299" y="697"/>
                    <a:pt x="1046" y="856"/>
                  </a:cubicBezTo>
                  <a:cubicBezTo>
                    <a:pt x="912" y="932"/>
                    <a:pt x="754" y="974"/>
                    <a:pt x="609" y="974"/>
                  </a:cubicBezTo>
                  <a:cubicBezTo>
                    <a:pt x="514" y="974"/>
                    <a:pt x="424" y="956"/>
                    <a:pt x="349" y="919"/>
                  </a:cubicBezTo>
                  <a:cubicBezTo>
                    <a:pt x="332" y="915"/>
                    <a:pt x="315" y="913"/>
                    <a:pt x="299" y="913"/>
                  </a:cubicBezTo>
                  <a:cubicBezTo>
                    <a:pt x="190" y="913"/>
                    <a:pt x="92" y="995"/>
                    <a:pt x="64" y="1077"/>
                  </a:cubicBezTo>
                  <a:lnTo>
                    <a:pt x="64" y="1172"/>
                  </a:lnTo>
                  <a:cubicBezTo>
                    <a:pt x="1" y="1172"/>
                    <a:pt x="33" y="1236"/>
                    <a:pt x="159" y="1299"/>
                  </a:cubicBezTo>
                  <a:cubicBezTo>
                    <a:pt x="286" y="1352"/>
                    <a:pt x="423" y="1376"/>
                    <a:pt x="563" y="1376"/>
                  </a:cubicBezTo>
                  <a:cubicBezTo>
                    <a:pt x="842" y="1376"/>
                    <a:pt x="1130" y="1278"/>
                    <a:pt x="1363" y="1109"/>
                  </a:cubicBezTo>
                  <a:cubicBezTo>
                    <a:pt x="1679" y="887"/>
                    <a:pt x="1901" y="571"/>
                    <a:pt x="1933" y="222"/>
                  </a:cubicBezTo>
                  <a:cubicBezTo>
                    <a:pt x="1933" y="96"/>
                    <a:pt x="1838" y="64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73756650" y="1586850"/>
              <a:ext cx="193975" cy="194275"/>
            </a:xfrm>
            <a:custGeom>
              <a:avLst/>
              <a:gdLst/>
              <a:ahLst/>
              <a:cxnLst/>
              <a:rect l="l" t="t" r="r" b="b"/>
              <a:pathLst>
                <a:path w="7759" h="7771" extrusionOk="0">
                  <a:moveTo>
                    <a:pt x="3508" y="688"/>
                  </a:moveTo>
                  <a:cubicBezTo>
                    <a:pt x="5088" y="688"/>
                    <a:pt x="6799" y="1794"/>
                    <a:pt x="7157" y="3655"/>
                  </a:cubicBezTo>
                  <a:cubicBezTo>
                    <a:pt x="7189" y="3781"/>
                    <a:pt x="7284" y="3876"/>
                    <a:pt x="7347" y="3908"/>
                  </a:cubicBezTo>
                  <a:lnTo>
                    <a:pt x="7316" y="3940"/>
                  </a:lnTo>
                  <a:cubicBezTo>
                    <a:pt x="6838" y="5642"/>
                    <a:pt x="5430" y="7091"/>
                    <a:pt x="3572" y="7091"/>
                  </a:cubicBezTo>
                  <a:cubicBezTo>
                    <a:pt x="3459" y="7091"/>
                    <a:pt x="3346" y="7086"/>
                    <a:pt x="3230" y="7075"/>
                  </a:cubicBezTo>
                  <a:cubicBezTo>
                    <a:pt x="1393" y="6917"/>
                    <a:pt x="443" y="5048"/>
                    <a:pt x="665" y="3338"/>
                  </a:cubicBezTo>
                  <a:cubicBezTo>
                    <a:pt x="899" y="1498"/>
                    <a:pt x="2156" y="688"/>
                    <a:pt x="3508" y="688"/>
                  </a:cubicBezTo>
                  <a:close/>
                  <a:moveTo>
                    <a:pt x="3657" y="1"/>
                  </a:moveTo>
                  <a:cubicBezTo>
                    <a:pt x="1797" y="1"/>
                    <a:pt x="272" y="1384"/>
                    <a:pt x="32" y="3338"/>
                  </a:cubicBezTo>
                  <a:cubicBezTo>
                    <a:pt x="0" y="3655"/>
                    <a:pt x="0" y="3971"/>
                    <a:pt x="32" y="4288"/>
                  </a:cubicBezTo>
                  <a:cubicBezTo>
                    <a:pt x="190" y="5840"/>
                    <a:pt x="1172" y="7392"/>
                    <a:pt x="2914" y="7708"/>
                  </a:cubicBezTo>
                  <a:cubicBezTo>
                    <a:pt x="3133" y="7750"/>
                    <a:pt x="3358" y="7770"/>
                    <a:pt x="3587" y="7770"/>
                  </a:cubicBezTo>
                  <a:cubicBezTo>
                    <a:pt x="4582" y="7770"/>
                    <a:pt x="5637" y="7384"/>
                    <a:pt x="6461" y="6663"/>
                  </a:cubicBezTo>
                  <a:cubicBezTo>
                    <a:pt x="7284" y="5967"/>
                    <a:pt x="7664" y="5016"/>
                    <a:pt x="7632" y="4066"/>
                  </a:cubicBezTo>
                  <a:cubicBezTo>
                    <a:pt x="7632" y="4035"/>
                    <a:pt x="7632" y="3971"/>
                    <a:pt x="7601" y="3971"/>
                  </a:cubicBezTo>
                  <a:cubicBezTo>
                    <a:pt x="7727" y="3908"/>
                    <a:pt x="7759" y="3781"/>
                    <a:pt x="7759" y="3655"/>
                  </a:cubicBezTo>
                  <a:lnTo>
                    <a:pt x="7759" y="3465"/>
                  </a:lnTo>
                  <a:cubicBezTo>
                    <a:pt x="7569" y="1501"/>
                    <a:pt x="5700" y="171"/>
                    <a:pt x="3959" y="13"/>
                  </a:cubicBezTo>
                  <a:cubicBezTo>
                    <a:pt x="3857" y="5"/>
                    <a:pt x="3757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73656100" y="1637750"/>
              <a:ext cx="57000" cy="68550"/>
            </a:xfrm>
            <a:custGeom>
              <a:avLst/>
              <a:gdLst/>
              <a:ahLst/>
              <a:cxnLst/>
              <a:rect l="l" t="t" r="r" b="b"/>
              <a:pathLst>
                <a:path w="2280" h="2742" extrusionOk="0">
                  <a:moveTo>
                    <a:pt x="344" y="1"/>
                  </a:moveTo>
                  <a:cubicBezTo>
                    <a:pt x="313" y="1"/>
                    <a:pt x="283" y="2"/>
                    <a:pt x="253" y="4"/>
                  </a:cubicBezTo>
                  <a:cubicBezTo>
                    <a:pt x="222" y="4"/>
                    <a:pt x="158" y="4"/>
                    <a:pt x="127" y="35"/>
                  </a:cubicBezTo>
                  <a:cubicBezTo>
                    <a:pt x="0" y="162"/>
                    <a:pt x="63" y="352"/>
                    <a:pt x="253" y="415"/>
                  </a:cubicBezTo>
                  <a:cubicBezTo>
                    <a:pt x="1172" y="574"/>
                    <a:pt x="1900" y="1460"/>
                    <a:pt x="1647" y="2379"/>
                  </a:cubicBezTo>
                  <a:cubicBezTo>
                    <a:pt x="1566" y="2594"/>
                    <a:pt x="1737" y="2741"/>
                    <a:pt x="1888" y="2741"/>
                  </a:cubicBezTo>
                  <a:cubicBezTo>
                    <a:pt x="1914" y="2741"/>
                    <a:pt x="1940" y="2737"/>
                    <a:pt x="1963" y="2727"/>
                  </a:cubicBezTo>
                  <a:cubicBezTo>
                    <a:pt x="1995" y="2727"/>
                    <a:pt x="2058" y="2695"/>
                    <a:pt x="2122" y="2569"/>
                  </a:cubicBezTo>
                  <a:cubicBezTo>
                    <a:pt x="2280" y="1935"/>
                    <a:pt x="2154" y="1239"/>
                    <a:pt x="1710" y="732"/>
                  </a:cubicBezTo>
                  <a:cubicBezTo>
                    <a:pt x="1381" y="254"/>
                    <a:pt x="855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73745575" y="1605000"/>
              <a:ext cx="172625" cy="160600"/>
            </a:xfrm>
            <a:custGeom>
              <a:avLst/>
              <a:gdLst/>
              <a:ahLst/>
              <a:cxnLst/>
              <a:rect l="l" t="t" r="r" b="b"/>
              <a:pathLst>
                <a:path w="6905" h="6424" extrusionOk="0">
                  <a:moveTo>
                    <a:pt x="3947" y="1343"/>
                  </a:moveTo>
                  <a:cubicBezTo>
                    <a:pt x="5201" y="1343"/>
                    <a:pt x="6073" y="2734"/>
                    <a:pt x="5733" y="3942"/>
                  </a:cubicBezTo>
                  <a:cubicBezTo>
                    <a:pt x="5701" y="4037"/>
                    <a:pt x="5606" y="4100"/>
                    <a:pt x="5542" y="4132"/>
                  </a:cubicBezTo>
                  <a:cubicBezTo>
                    <a:pt x="5523" y="4135"/>
                    <a:pt x="5505" y="4136"/>
                    <a:pt x="5486" y="4136"/>
                  </a:cubicBezTo>
                  <a:cubicBezTo>
                    <a:pt x="5290" y="4136"/>
                    <a:pt x="5139" y="3986"/>
                    <a:pt x="5226" y="3784"/>
                  </a:cubicBezTo>
                  <a:cubicBezTo>
                    <a:pt x="5479" y="2865"/>
                    <a:pt x="4751" y="1915"/>
                    <a:pt x="3832" y="1789"/>
                  </a:cubicBezTo>
                  <a:cubicBezTo>
                    <a:pt x="3642" y="1757"/>
                    <a:pt x="3579" y="1567"/>
                    <a:pt x="3706" y="1440"/>
                  </a:cubicBezTo>
                  <a:cubicBezTo>
                    <a:pt x="3737" y="1409"/>
                    <a:pt x="3801" y="1345"/>
                    <a:pt x="3864" y="1345"/>
                  </a:cubicBezTo>
                  <a:cubicBezTo>
                    <a:pt x="3892" y="1344"/>
                    <a:pt x="3920" y="1343"/>
                    <a:pt x="3947" y="1343"/>
                  </a:cubicBezTo>
                  <a:close/>
                  <a:moveTo>
                    <a:pt x="3076" y="0"/>
                  </a:moveTo>
                  <a:cubicBezTo>
                    <a:pt x="1735" y="0"/>
                    <a:pt x="484" y="813"/>
                    <a:pt x="222" y="2675"/>
                  </a:cubicBezTo>
                  <a:cubicBezTo>
                    <a:pt x="0" y="4354"/>
                    <a:pt x="950" y="6222"/>
                    <a:pt x="2787" y="6412"/>
                  </a:cubicBezTo>
                  <a:cubicBezTo>
                    <a:pt x="2887" y="6420"/>
                    <a:pt x="2985" y="6424"/>
                    <a:pt x="3082" y="6424"/>
                  </a:cubicBezTo>
                  <a:cubicBezTo>
                    <a:pt x="4964" y="6424"/>
                    <a:pt x="6391" y="4992"/>
                    <a:pt x="6873" y="3245"/>
                  </a:cubicBezTo>
                  <a:cubicBezTo>
                    <a:pt x="6873" y="3214"/>
                    <a:pt x="6904" y="3214"/>
                    <a:pt x="6904" y="3214"/>
                  </a:cubicBezTo>
                  <a:cubicBezTo>
                    <a:pt x="6841" y="3182"/>
                    <a:pt x="6714" y="3087"/>
                    <a:pt x="6714" y="2992"/>
                  </a:cubicBezTo>
                  <a:cubicBezTo>
                    <a:pt x="6355" y="1126"/>
                    <a:pt x="4653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24961" y="3626898"/>
            <a:ext cx="753999" cy="1062116"/>
            <a:chOff x="-14106400" y="3679425"/>
            <a:chExt cx="593000" cy="835325"/>
          </a:xfrm>
        </p:grpSpPr>
        <p:sp>
          <p:nvSpPr>
            <p:cNvPr id="296" name="Google Shape;296;p23"/>
            <p:cNvSpPr/>
            <p:nvPr/>
          </p:nvSpPr>
          <p:spPr>
            <a:xfrm>
              <a:off x="-14086725" y="3694375"/>
              <a:ext cx="126025" cy="115600"/>
            </a:xfrm>
            <a:custGeom>
              <a:avLst/>
              <a:gdLst/>
              <a:ahLst/>
              <a:cxnLst/>
              <a:rect l="l" t="t" r="r" b="b"/>
              <a:pathLst>
                <a:path w="5041" h="4624" extrusionOk="0">
                  <a:moveTo>
                    <a:pt x="2552" y="0"/>
                  </a:moveTo>
                  <a:cubicBezTo>
                    <a:pt x="1510" y="0"/>
                    <a:pt x="587" y="677"/>
                    <a:pt x="69" y="1566"/>
                  </a:cubicBezTo>
                  <a:cubicBezTo>
                    <a:pt x="69" y="1629"/>
                    <a:pt x="6" y="1629"/>
                    <a:pt x="6" y="1629"/>
                  </a:cubicBezTo>
                  <a:cubicBezTo>
                    <a:pt x="69" y="1661"/>
                    <a:pt x="101" y="1756"/>
                    <a:pt x="101" y="1819"/>
                  </a:cubicBezTo>
                  <a:cubicBezTo>
                    <a:pt x="1" y="3416"/>
                    <a:pt x="1373" y="4623"/>
                    <a:pt x="2671" y="4623"/>
                  </a:cubicBezTo>
                  <a:cubicBezTo>
                    <a:pt x="3432" y="4623"/>
                    <a:pt x="4168" y="4208"/>
                    <a:pt x="4566" y="3213"/>
                  </a:cubicBezTo>
                  <a:cubicBezTo>
                    <a:pt x="5041" y="2105"/>
                    <a:pt x="4693" y="648"/>
                    <a:pt x="3458" y="173"/>
                  </a:cubicBezTo>
                  <a:cubicBezTo>
                    <a:pt x="3151" y="54"/>
                    <a:pt x="2847" y="0"/>
                    <a:pt x="2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-14106400" y="3679425"/>
              <a:ext cx="156000" cy="147500"/>
            </a:xfrm>
            <a:custGeom>
              <a:avLst/>
              <a:gdLst/>
              <a:ahLst/>
              <a:cxnLst/>
              <a:rect l="l" t="t" r="r" b="b"/>
              <a:pathLst>
                <a:path w="6240" h="5900" extrusionOk="0">
                  <a:moveTo>
                    <a:pt x="3381" y="656"/>
                  </a:moveTo>
                  <a:cubicBezTo>
                    <a:pt x="3651" y="656"/>
                    <a:pt x="3929" y="702"/>
                    <a:pt x="4213" y="802"/>
                  </a:cubicBezTo>
                  <a:cubicBezTo>
                    <a:pt x="4688" y="992"/>
                    <a:pt x="5068" y="1309"/>
                    <a:pt x="5290" y="1816"/>
                  </a:cubicBezTo>
                  <a:cubicBezTo>
                    <a:pt x="5543" y="2417"/>
                    <a:pt x="5543" y="3178"/>
                    <a:pt x="5290" y="3811"/>
                  </a:cubicBezTo>
                  <a:cubicBezTo>
                    <a:pt x="4922" y="4704"/>
                    <a:pt x="4249" y="5205"/>
                    <a:pt x="3451" y="5205"/>
                  </a:cubicBezTo>
                  <a:cubicBezTo>
                    <a:pt x="3288" y="5205"/>
                    <a:pt x="3119" y="5184"/>
                    <a:pt x="2946" y="5141"/>
                  </a:cubicBezTo>
                  <a:cubicBezTo>
                    <a:pt x="1869" y="4919"/>
                    <a:pt x="793" y="3874"/>
                    <a:pt x="888" y="2449"/>
                  </a:cubicBezTo>
                  <a:cubicBezTo>
                    <a:pt x="888" y="2386"/>
                    <a:pt x="856" y="2291"/>
                    <a:pt x="793" y="2259"/>
                  </a:cubicBezTo>
                  <a:cubicBezTo>
                    <a:pt x="1351" y="1397"/>
                    <a:pt x="2295" y="656"/>
                    <a:pt x="3381" y="656"/>
                  </a:cubicBezTo>
                  <a:close/>
                  <a:moveTo>
                    <a:pt x="3372" y="1"/>
                  </a:moveTo>
                  <a:cubicBezTo>
                    <a:pt x="2863" y="1"/>
                    <a:pt x="2332" y="120"/>
                    <a:pt x="1838" y="359"/>
                  </a:cubicBezTo>
                  <a:cubicBezTo>
                    <a:pt x="1078" y="707"/>
                    <a:pt x="603" y="1341"/>
                    <a:pt x="476" y="2069"/>
                  </a:cubicBezTo>
                  <a:lnTo>
                    <a:pt x="476" y="2132"/>
                  </a:lnTo>
                  <a:cubicBezTo>
                    <a:pt x="413" y="2196"/>
                    <a:pt x="318" y="2259"/>
                    <a:pt x="286" y="2354"/>
                  </a:cubicBezTo>
                  <a:cubicBezTo>
                    <a:pt x="286" y="2386"/>
                    <a:pt x="286" y="2417"/>
                    <a:pt x="254" y="2481"/>
                  </a:cubicBezTo>
                  <a:cubicBezTo>
                    <a:pt x="1" y="3969"/>
                    <a:pt x="1173" y="5299"/>
                    <a:pt x="2376" y="5743"/>
                  </a:cubicBezTo>
                  <a:cubicBezTo>
                    <a:pt x="2675" y="5849"/>
                    <a:pt x="2979" y="5900"/>
                    <a:pt x="3276" y="5900"/>
                  </a:cubicBezTo>
                  <a:cubicBezTo>
                    <a:pt x="4396" y="5900"/>
                    <a:pt x="5434" y="5184"/>
                    <a:pt x="5860" y="4033"/>
                  </a:cubicBezTo>
                  <a:cubicBezTo>
                    <a:pt x="5955" y="3811"/>
                    <a:pt x="6050" y="3558"/>
                    <a:pt x="6081" y="3336"/>
                  </a:cubicBezTo>
                  <a:cubicBezTo>
                    <a:pt x="6240" y="2132"/>
                    <a:pt x="5796" y="834"/>
                    <a:pt x="4593" y="264"/>
                  </a:cubicBezTo>
                  <a:cubicBezTo>
                    <a:pt x="4227" y="89"/>
                    <a:pt x="3808" y="1"/>
                    <a:pt x="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-14063650" y="3727175"/>
              <a:ext cx="30925" cy="51700"/>
            </a:xfrm>
            <a:custGeom>
              <a:avLst/>
              <a:gdLst/>
              <a:ahLst/>
              <a:cxnLst/>
              <a:rect l="l" t="t" r="r" b="b"/>
              <a:pathLst>
                <a:path w="1237" h="2068" extrusionOk="0">
                  <a:moveTo>
                    <a:pt x="476" y="1"/>
                  </a:moveTo>
                  <a:cubicBezTo>
                    <a:pt x="413" y="32"/>
                    <a:pt x="318" y="64"/>
                    <a:pt x="254" y="159"/>
                  </a:cubicBezTo>
                  <a:cubicBezTo>
                    <a:pt x="33" y="507"/>
                    <a:pt x="1" y="983"/>
                    <a:pt x="191" y="1394"/>
                  </a:cubicBezTo>
                  <a:cubicBezTo>
                    <a:pt x="381" y="1743"/>
                    <a:pt x="666" y="1964"/>
                    <a:pt x="1046" y="2059"/>
                  </a:cubicBezTo>
                  <a:cubicBezTo>
                    <a:pt x="1063" y="2065"/>
                    <a:pt x="1080" y="2067"/>
                    <a:pt x="1096" y="2067"/>
                  </a:cubicBezTo>
                  <a:cubicBezTo>
                    <a:pt x="1172" y="2067"/>
                    <a:pt x="1236" y="2011"/>
                    <a:pt x="1236" y="1933"/>
                  </a:cubicBezTo>
                  <a:lnTo>
                    <a:pt x="1236" y="1901"/>
                  </a:lnTo>
                  <a:cubicBezTo>
                    <a:pt x="1236" y="1806"/>
                    <a:pt x="1236" y="1743"/>
                    <a:pt x="1109" y="1711"/>
                  </a:cubicBezTo>
                  <a:cubicBezTo>
                    <a:pt x="824" y="1584"/>
                    <a:pt x="634" y="1331"/>
                    <a:pt x="571" y="1046"/>
                  </a:cubicBezTo>
                  <a:cubicBezTo>
                    <a:pt x="476" y="824"/>
                    <a:pt x="476" y="539"/>
                    <a:pt x="634" y="349"/>
                  </a:cubicBezTo>
                  <a:cubicBezTo>
                    <a:pt x="729" y="222"/>
                    <a:pt x="634" y="96"/>
                    <a:pt x="571" y="32"/>
                  </a:cubicBezTo>
                  <a:cubicBezTo>
                    <a:pt x="508" y="32"/>
                    <a:pt x="508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-13958350" y="4188325"/>
              <a:ext cx="132925" cy="116825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478" y="0"/>
                  </a:moveTo>
                  <a:cubicBezTo>
                    <a:pt x="1892" y="0"/>
                    <a:pt x="1291" y="275"/>
                    <a:pt x="793" y="936"/>
                  </a:cubicBezTo>
                  <a:cubicBezTo>
                    <a:pt x="33" y="1950"/>
                    <a:pt x="1" y="3438"/>
                    <a:pt x="1046" y="4198"/>
                  </a:cubicBezTo>
                  <a:cubicBezTo>
                    <a:pt x="1520" y="4526"/>
                    <a:pt x="2027" y="4673"/>
                    <a:pt x="2529" y="4673"/>
                  </a:cubicBezTo>
                  <a:cubicBezTo>
                    <a:pt x="3334" y="4673"/>
                    <a:pt x="4127" y="4296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688" y="3533"/>
                    <a:pt x="4751" y="3438"/>
                  </a:cubicBezTo>
                  <a:cubicBezTo>
                    <a:pt x="5317" y="1719"/>
                    <a:pt x="3944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-13971800" y="4172625"/>
              <a:ext cx="161550" cy="146850"/>
            </a:xfrm>
            <a:custGeom>
              <a:avLst/>
              <a:gdLst/>
              <a:ahLst/>
              <a:cxnLst/>
              <a:rect l="l" t="t" r="r" b="b"/>
              <a:pathLst>
                <a:path w="6462" h="5874" extrusionOk="0">
                  <a:moveTo>
                    <a:pt x="3030" y="640"/>
                  </a:moveTo>
                  <a:cubicBezTo>
                    <a:pt x="3327" y="640"/>
                    <a:pt x="3631" y="714"/>
                    <a:pt x="3928" y="867"/>
                  </a:cubicBezTo>
                  <a:cubicBezTo>
                    <a:pt x="4878" y="1374"/>
                    <a:pt x="5669" y="2641"/>
                    <a:pt x="5226" y="4003"/>
                  </a:cubicBezTo>
                  <a:cubicBezTo>
                    <a:pt x="5194" y="4066"/>
                    <a:pt x="5226" y="4161"/>
                    <a:pt x="5226" y="4193"/>
                  </a:cubicBezTo>
                  <a:cubicBezTo>
                    <a:pt x="4676" y="4804"/>
                    <a:pt x="3849" y="5245"/>
                    <a:pt x="3010" y="5245"/>
                  </a:cubicBezTo>
                  <a:cubicBezTo>
                    <a:pt x="2545" y="5245"/>
                    <a:pt x="2076" y="5110"/>
                    <a:pt x="1647" y="4794"/>
                  </a:cubicBezTo>
                  <a:cubicBezTo>
                    <a:pt x="1204" y="4478"/>
                    <a:pt x="919" y="4034"/>
                    <a:pt x="856" y="3528"/>
                  </a:cubicBezTo>
                  <a:cubicBezTo>
                    <a:pt x="729" y="2894"/>
                    <a:pt x="919" y="2166"/>
                    <a:pt x="1362" y="1564"/>
                  </a:cubicBezTo>
                  <a:cubicBezTo>
                    <a:pt x="1812" y="964"/>
                    <a:pt x="2407" y="640"/>
                    <a:pt x="3030" y="640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627"/>
                    <a:pt x="476" y="1849"/>
                  </a:cubicBezTo>
                  <a:cubicBezTo>
                    <a:pt x="1" y="2926"/>
                    <a:pt x="96" y="4319"/>
                    <a:pt x="1109" y="5174"/>
                  </a:cubicBezTo>
                  <a:cubicBezTo>
                    <a:pt x="1595" y="5636"/>
                    <a:pt x="2342" y="5874"/>
                    <a:pt x="3106" y="5874"/>
                  </a:cubicBezTo>
                  <a:cubicBezTo>
                    <a:pt x="3339" y="5874"/>
                    <a:pt x="3572" y="5852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93"/>
                    <a:pt x="5859" y="4161"/>
                  </a:cubicBezTo>
                  <a:cubicBezTo>
                    <a:pt x="6461" y="2768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-13882325" y="4224500"/>
              <a:ext cx="24550" cy="53350"/>
            </a:xfrm>
            <a:custGeom>
              <a:avLst/>
              <a:gdLst/>
              <a:ahLst/>
              <a:cxnLst/>
              <a:rect l="l" t="t" r="r" b="b"/>
              <a:pathLst>
                <a:path w="982" h="2134" extrusionOk="0">
                  <a:moveTo>
                    <a:pt x="177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1"/>
                  </a:lnTo>
                  <a:cubicBezTo>
                    <a:pt x="0" y="186"/>
                    <a:pt x="0" y="249"/>
                    <a:pt x="64" y="281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8"/>
                    <a:pt x="254" y="1706"/>
                  </a:cubicBezTo>
                  <a:cubicBezTo>
                    <a:pt x="127" y="1833"/>
                    <a:pt x="159" y="1959"/>
                    <a:pt x="254" y="2023"/>
                  </a:cubicBezTo>
                  <a:cubicBezTo>
                    <a:pt x="254" y="2023"/>
                    <a:pt x="285" y="2086"/>
                    <a:pt x="317" y="2086"/>
                  </a:cubicBezTo>
                  <a:cubicBezTo>
                    <a:pt x="349" y="2118"/>
                    <a:pt x="388" y="2133"/>
                    <a:pt x="428" y="2133"/>
                  </a:cubicBezTo>
                  <a:cubicBezTo>
                    <a:pt x="467" y="2133"/>
                    <a:pt x="507" y="2118"/>
                    <a:pt x="539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3"/>
                    <a:pt x="634" y="186"/>
                    <a:pt x="285" y="28"/>
                  </a:cubicBezTo>
                  <a:cubicBezTo>
                    <a:pt x="246" y="8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-13738250" y="4319550"/>
              <a:ext cx="223850" cy="195200"/>
            </a:xfrm>
            <a:custGeom>
              <a:avLst/>
              <a:gdLst/>
              <a:ahLst/>
              <a:cxnLst/>
              <a:rect l="l" t="t" r="r" b="b"/>
              <a:pathLst>
                <a:path w="8954" h="7808" extrusionOk="0">
                  <a:moveTo>
                    <a:pt x="3837" y="657"/>
                  </a:moveTo>
                  <a:cubicBezTo>
                    <a:pt x="4531" y="657"/>
                    <a:pt x="5237" y="861"/>
                    <a:pt x="5828" y="1229"/>
                  </a:cubicBezTo>
                  <a:cubicBezTo>
                    <a:pt x="8954" y="3226"/>
                    <a:pt x="6710" y="7101"/>
                    <a:pt x="3666" y="7101"/>
                  </a:cubicBezTo>
                  <a:cubicBezTo>
                    <a:pt x="3379" y="7101"/>
                    <a:pt x="3085" y="7067"/>
                    <a:pt x="2788" y="6993"/>
                  </a:cubicBezTo>
                  <a:cubicBezTo>
                    <a:pt x="2751" y="6974"/>
                    <a:pt x="2714" y="6967"/>
                    <a:pt x="2678" y="6967"/>
                  </a:cubicBezTo>
                  <a:cubicBezTo>
                    <a:pt x="2592" y="6967"/>
                    <a:pt x="2516" y="7011"/>
                    <a:pt x="2471" y="7056"/>
                  </a:cubicBezTo>
                  <a:cubicBezTo>
                    <a:pt x="2471" y="7056"/>
                    <a:pt x="2471" y="7025"/>
                    <a:pt x="2439" y="7025"/>
                  </a:cubicBezTo>
                  <a:cubicBezTo>
                    <a:pt x="951" y="5790"/>
                    <a:pt x="254" y="3731"/>
                    <a:pt x="1331" y="1989"/>
                  </a:cubicBezTo>
                  <a:cubicBezTo>
                    <a:pt x="1905" y="1063"/>
                    <a:pt x="2859" y="657"/>
                    <a:pt x="3837" y="657"/>
                  </a:cubicBezTo>
                  <a:close/>
                  <a:moveTo>
                    <a:pt x="3779" y="0"/>
                  </a:moveTo>
                  <a:cubicBezTo>
                    <a:pt x="2707" y="0"/>
                    <a:pt x="1635" y="412"/>
                    <a:pt x="919" y="1388"/>
                  </a:cubicBezTo>
                  <a:cubicBezTo>
                    <a:pt x="254" y="2401"/>
                    <a:pt x="1" y="3826"/>
                    <a:pt x="381" y="5093"/>
                  </a:cubicBezTo>
                  <a:cubicBezTo>
                    <a:pt x="698" y="6106"/>
                    <a:pt x="1363" y="6898"/>
                    <a:pt x="2218" y="7246"/>
                  </a:cubicBezTo>
                  <a:lnTo>
                    <a:pt x="2313" y="7246"/>
                  </a:lnTo>
                  <a:cubicBezTo>
                    <a:pt x="2313" y="7373"/>
                    <a:pt x="2408" y="7500"/>
                    <a:pt x="2535" y="7531"/>
                  </a:cubicBezTo>
                  <a:cubicBezTo>
                    <a:pt x="2630" y="7563"/>
                    <a:pt x="2661" y="7563"/>
                    <a:pt x="2756" y="7626"/>
                  </a:cubicBezTo>
                  <a:cubicBezTo>
                    <a:pt x="3116" y="7751"/>
                    <a:pt x="3484" y="7808"/>
                    <a:pt x="3849" y="7808"/>
                  </a:cubicBezTo>
                  <a:cubicBezTo>
                    <a:pt x="5344" y="7808"/>
                    <a:pt x="6794" y="6847"/>
                    <a:pt x="7507" y="5600"/>
                  </a:cubicBezTo>
                  <a:cubicBezTo>
                    <a:pt x="8488" y="3858"/>
                    <a:pt x="7887" y="1768"/>
                    <a:pt x="6113" y="659"/>
                  </a:cubicBezTo>
                  <a:cubicBezTo>
                    <a:pt x="5828" y="501"/>
                    <a:pt x="5543" y="342"/>
                    <a:pt x="5226" y="247"/>
                  </a:cubicBezTo>
                  <a:cubicBezTo>
                    <a:pt x="4767" y="88"/>
                    <a:pt x="4273" y="0"/>
                    <a:pt x="3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-13681225" y="4439025"/>
              <a:ext cx="81550" cy="34700"/>
            </a:xfrm>
            <a:custGeom>
              <a:avLst/>
              <a:gdLst/>
              <a:ahLst/>
              <a:cxnLst/>
              <a:rect l="l" t="t" r="r" b="b"/>
              <a:pathLst>
                <a:path w="3262" h="1388" extrusionOk="0">
                  <a:moveTo>
                    <a:pt x="3063" y="0"/>
                  </a:moveTo>
                  <a:cubicBezTo>
                    <a:pt x="3000" y="0"/>
                    <a:pt x="2933" y="28"/>
                    <a:pt x="2882" y="92"/>
                  </a:cubicBezTo>
                  <a:cubicBezTo>
                    <a:pt x="2568" y="564"/>
                    <a:pt x="1997" y="852"/>
                    <a:pt x="1443" y="852"/>
                  </a:cubicBezTo>
                  <a:cubicBezTo>
                    <a:pt x="1104" y="852"/>
                    <a:pt x="771" y="744"/>
                    <a:pt x="507" y="504"/>
                  </a:cubicBezTo>
                  <a:cubicBezTo>
                    <a:pt x="447" y="454"/>
                    <a:pt x="383" y="432"/>
                    <a:pt x="323" y="432"/>
                  </a:cubicBezTo>
                  <a:cubicBezTo>
                    <a:pt x="192" y="432"/>
                    <a:pt x="75" y="532"/>
                    <a:pt x="32" y="662"/>
                  </a:cubicBezTo>
                  <a:cubicBezTo>
                    <a:pt x="0" y="725"/>
                    <a:pt x="32" y="821"/>
                    <a:pt x="95" y="884"/>
                  </a:cubicBezTo>
                  <a:cubicBezTo>
                    <a:pt x="450" y="1215"/>
                    <a:pt x="946" y="1387"/>
                    <a:pt x="1451" y="1387"/>
                  </a:cubicBezTo>
                  <a:cubicBezTo>
                    <a:pt x="1623" y="1387"/>
                    <a:pt x="1795" y="1367"/>
                    <a:pt x="1964" y="1327"/>
                  </a:cubicBezTo>
                  <a:cubicBezTo>
                    <a:pt x="2565" y="1201"/>
                    <a:pt x="3009" y="821"/>
                    <a:pt x="3230" y="314"/>
                  </a:cubicBezTo>
                  <a:cubicBezTo>
                    <a:pt x="3262" y="250"/>
                    <a:pt x="3262" y="219"/>
                    <a:pt x="3262" y="155"/>
                  </a:cubicBezTo>
                  <a:cubicBezTo>
                    <a:pt x="3243" y="61"/>
                    <a:pt x="315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-13731125" y="4335950"/>
              <a:ext cx="217725" cy="160975"/>
            </a:xfrm>
            <a:custGeom>
              <a:avLst/>
              <a:gdLst/>
              <a:ahLst/>
              <a:cxnLst/>
              <a:rect l="l" t="t" r="r" b="b"/>
              <a:pathLst>
                <a:path w="8709" h="6439" extrusionOk="0">
                  <a:moveTo>
                    <a:pt x="5005" y="4123"/>
                  </a:moveTo>
                  <a:cubicBezTo>
                    <a:pt x="5095" y="4123"/>
                    <a:pt x="5189" y="4184"/>
                    <a:pt x="5226" y="4278"/>
                  </a:cubicBezTo>
                  <a:cubicBezTo>
                    <a:pt x="5258" y="4310"/>
                    <a:pt x="5258" y="4373"/>
                    <a:pt x="5226" y="4437"/>
                  </a:cubicBezTo>
                  <a:cubicBezTo>
                    <a:pt x="4900" y="5167"/>
                    <a:pt x="4153" y="5536"/>
                    <a:pt x="3404" y="5536"/>
                  </a:cubicBezTo>
                  <a:cubicBezTo>
                    <a:pt x="2919" y="5536"/>
                    <a:pt x="2433" y="5381"/>
                    <a:pt x="2059" y="5070"/>
                  </a:cubicBezTo>
                  <a:cubicBezTo>
                    <a:pt x="1996" y="4975"/>
                    <a:pt x="1933" y="4912"/>
                    <a:pt x="1996" y="4785"/>
                  </a:cubicBezTo>
                  <a:cubicBezTo>
                    <a:pt x="2019" y="4673"/>
                    <a:pt x="2136" y="4561"/>
                    <a:pt x="2281" y="4561"/>
                  </a:cubicBezTo>
                  <a:cubicBezTo>
                    <a:pt x="2341" y="4561"/>
                    <a:pt x="2406" y="4580"/>
                    <a:pt x="2471" y="4627"/>
                  </a:cubicBezTo>
                  <a:cubicBezTo>
                    <a:pt x="2736" y="4867"/>
                    <a:pt x="3064" y="4975"/>
                    <a:pt x="3399" y="4975"/>
                  </a:cubicBezTo>
                  <a:cubicBezTo>
                    <a:pt x="3947" y="4975"/>
                    <a:pt x="4512" y="4687"/>
                    <a:pt x="4846" y="4215"/>
                  </a:cubicBezTo>
                  <a:cubicBezTo>
                    <a:pt x="4885" y="4151"/>
                    <a:pt x="4944" y="4123"/>
                    <a:pt x="5005" y="4123"/>
                  </a:cubicBezTo>
                  <a:close/>
                  <a:moveTo>
                    <a:pt x="3586" y="1"/>
                  </a:moveTo>
                  <a:cubicBezTo>
                    <a:pt x="2611" y="1"/>
                    <a:pt x="1665" y="407"/>
                    <a:pt x="1109" y="1333"/>
                  </a:cubicBezTo>
                  <a:cubicBezTo>
                    <a:pt x="1" y="3075"/>
                    <a:pt x="729" y="5134"/>
                    <a:pt x="2186" y="6369"/>
                  </a:cubicBezTo>
                  <a:cubicBezTo>
                    <a:pt x="2186" y="6369"/>
                    <a:pt x="2186" y="6400"/>
                    <a:pt x="2218" y="6400"/>
                  </a:cubicBezTo>
                  <a:cubicBezTo>
                    <a:pt x="2285" y="6355"/>
                    <a:pt x="2352" y="6311"/>
                    <a:pt x="2431" y="6311"/>
                  </a:cubicBezTo>
                  <a:cubicBezTo>
                    <a:pt x="2463" y="6311"/>
                    <a:pt x="2497" y="6318"/>
                    <a:pt x="2535" y="6337"/>
                  </a:cubicBezTo>
                  <a:cubicBezTo>
                    <a:pt x="2821" y="6406"/>
                    <a:pt x="3105" y="6438"/>
                    <a:pt x="3383" y="6438"/>
                  </a:cubicBezTo>
                  <a:cubicBezTo>
                    <a:pt x="6419" y="6438"/>
                    <a:pt x="8708" y="2575"/>
                    <a:pt x="5575" y="573"/>
                  </a:cubicBezTo>
                  <a:cubicBezTo>
                    <a:pt x="4983" y="205"/>
                    <a:pt x="4277" y="1"/>
                    <a:pt x="3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002242" y="503713"/>
            <a:ext cx="732893" cy="1092250"/>
            <a:chOff x="-8147075" y="1223125"/>
            <a:chExt cx="576400" cy="859025"/>
          </a:xfrm>
        </p:grpSpPr>
        <p:sp>
          <p:nvSpPr>
            <p:cNvPr id="306" name="Google Shape;306;p23"/>
            <p:cNvSpPr/>
            <p:nvPr/>
          </p:nvSpPr>
          <p:spPr>
            <a:xfrm>
              <a:off x="-7849375" y="1433925"/>
              <a:ext cx="132925" cy="116275"/>
            </a:xfrm>
            <a:custGeom>
              <a:avLst/>
              <a:gdLst/>
              <a:ahLst/>
              <a:cxnLst/>
              <a:rect l="l" t="t" r="r" b="b"/>
              <a:pathLst>
                <a:path w="5317" h="4651" extrusionOk="0">
                  <a:moveTo>
                    <a:pt x="2478" y="0"/>
                  </a:moveTo>
                  <a:cubicBezTo>
                    <a:pt x="1891" y="0"/>
                    <a:pt x="1290" y="275"/>
                    <a:pt x="792" y="936"/>
                  </a:cubicBezTo>
                  <a:cubicBezTo>
                    <a:pt x="32" y="1949"/>
                    <a:pt x="0" y="3438"/>
                    <a:pt x="1077" y="4198"/>
                  </a:cubicBezTo>
                  <a:cubicBezTo>
                    <a:pt x="1523" y="4511"/>
                    <a:pt x="2018" y="4650"/>
                    <a:pt x="2516" y="4650"/>
                  </a:cubicBezTo>
                  <a:cubicBezTo>
                    <a:pt x="3327" y="4650"/>
                    <a:pt x="4142" y="4280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719" y="3533"/>
                    <a:pt x="4751" y="3438"/>
                  </a:cubicBezTo>
                  <a:cubicBezTo>
                    <a:pt x="5316" y="1719"/>
                    <a:pt x="3943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-7862050" y="1418400"/>
              <a:ext cx="160750" cy="147000"/>
            </a:xfrm>
            <a:custGeom>
              <a:avLst/>
              <a:gdLst/>
              <a:ahLst/>
              <a:cxnLst/>
              <a:rect l="l" t="t" r="r" b="b"/>
              <a:pathLst>
                <a:path w="6430" h="5880" extrusionOk="0">
                  <a:moveTo>
                    <a:pt x="3018" y="634"/>
                  </a:moveTo>
                  <a:cubicBezTo>
                    <a:pt x="3314" y="634"/>
                    <a:pt x="3611" y="708"/>
                    <a:pt x="3896" y="860"/>
                  </a:cubicBezTo>
                  <a:cubicBezTo>
                    <a:pt x="4846" y="1367"/>
                    <a:pt x="5638" y="2634"/>
                    <a:pt x="5226" y="3996"/>
                  </a:cubicBezTo>
                  <a:cubicBezTo>
                    <a:pt x="5163" y="4059"/>
                    <a:pt x="5226" y="4154"/>
                    <a:pt x="5226" y="4186"/>
                  </a:cubicBezTo>
                  <a:cubicBezTo>
                    <a:pt x="4651" y="4781"/>
                    <a:pt x="3824" y="5216"/>
                    <a:pt x="2976" y="5216"/>
                  </a:cubicBezTo>
                  <a:cubicBezTo>
                    <a:pt x="2516" y="5216"/>
                    <a:pt x="2050" y="5088"/>
                    <a:pt x="1616" y="4787"/>
                  </a:cubicBezTo>
                  <a:cubicBezTo>
                    <a:pt x="1173" y="4471"/>
                    <a:pt x="888" y="4027"/>
                    <a:pt x="824" y="3521"/>
                  </a:cubicBezTo>
                  <a:cubicBezTo>
                    <a:pt x="698" y="2887"/>
                    <a:pt x="888" y="2159"/>
                    <a:pt x="1331" y="1589"/>
                  </a:cubicBezTo>
                  <a:cubicBezTo>
                    <a:pt x="1782" y="965"/>
                    <a:pt x="2394" y="634"/>
                    <a:pt x="3018" y="634"/>
                  </a:cubicBezTo>
                  <a:close/>
                  <a:moveTo>
                    <a:pt x="3107" y="1"/>
                  </a:moveTo>
                  <a:cubicBezTo>
                    <a:pt x="2247" y="1"/>
                    <a:pt x="1395" y="421"/>
                    <a:pt x="824" y="1209"/>
                  </a:cubicBezTo>
                  <a:cubicBezTo>
                    <a:pt x="666" y="1430"/>
                    <a:pt x="539" y="1620"/>
                    <a:pt x="476" y="1842"/>
                  </a:cubicBezTo>
                  <a:cubicBezTo>
                    <a:pt x="1" y="2919"/>
                    <a:pt x="64" y="4312"/>
                    <a:pt x="1109" y="5167"/>
                  </a:cubicBezTo>
                  <a:cubicBezTo>
                    <a:pt x="1590" y="5624"/>
                    <a:pt x="2308" y="5880"/>
                    <a:pt x="3069" y="5880"/>
                  </a:cubicBezTo>
                  <a:cubicBezTo>
                    <a:pt x="3311" y="5880"/>
                    <a:pt x="3557" y="5854"/>
                    <a:pt x="3801" y="5801"/>
                  </a:cubicBezTo>
                  <a:cubicBezTo>
                    <a:pt x="4593" y="5642"/>
                    <a:pt x="5226" y="5167"/>
                    <a:pt x="5543" y="4502"/>
                  </a:cubicBezTo>
                  <a:lnTo>
                    <a:pt x="5543" y="4439"/>
                  </a:lnTo>
                  <a:cubicBezTo>
                    <a:pt x="5606" y="4439"/>
                    <a:pt x="5701" y="4376"/>
                    <a:pt x="5765" y="4249"/>
                  </a:cubicBezTo>
                  <a:cubicBezTo>
                    <a:pt x="5796" y="4217"/>
                    <a:pt x="5796" y="4186"/>
                    <a:pt x="5860" y="4154"/>
                  </a:cubicBezTo>
                  <a:cubicBezTo>
                    <a:pt x="6430" y="2760"/>
                    <a:pt x="5701" y="1209"/>
                    <a:pt x="4624" y="480"/>
                  </a:cubicBezTo>
                  <a:cubicBezTo>
                    <a:pt x="4157" y="157"/>
                    <a:pt x="3631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-7773375" y="1470100"/>
              <a:ext cx="24575" cy="53350"/>
            </a:xfrm>
            <a:custGeom>
              <a:avLst/>
              <a:gdLst/>
              <a:ahLst/>
              <a:cxnLst/>
              <a:rect l="l" t="t" r="r" b="b"/>
              <a:pathLst>
                <a:path w="983" h="2134" extrusionOk="0">
                  <a:moveTo>
                    <a:pt x="184" y="0"/>
                  </a:moveTo>
                  <a:cubicBezTo>
                    <a:pt x="120" y="0"/>
                    <a:pt x="76" y="37"/>
                    <a:pt x="32" y="59"/>
                  </a:cubicBezTo>
                  <a:lnTo>
                    <a:pt x="32" y="91"/>
                  </a:lnTo>
                  <a:cubicBezTo>
                    <a:pt x="1" y="186"/>
                    <a:pt x="1" y="249"/>
                    <a:pt x="96" y="281"/>
                  </a:cubicBezTo>
                  <a:cubicBezTo>
                    <a:pt x="317" y="471"/>
                    <a:pt x="444" y="787"/>
                    <a:pt x="476" y="1041"/>
                  </a:cubicBezTo>
                  <a:cubicBezTo>
                    <a:pt x="476" y="1326"/>
                    <a:pt x="412" y="1579"/>
                    <a:pt x="254" y="1738"/>
                  </a:cubicBezTo>
                  <a:cubicBezTo>
                    <a:pt x="127" y="1833"/>
                    <a:pt x="159" y="1959"/>
                    <a:pt x="254" y="2054"/>
                  </a:cubicBezTo>
                  <a:cubicBezTo>
                    <a:pt x="254" y="2054"/>
                    <a:pt x="286" y="2086"/>
                    <a:pt x="317" y="2086"/>
                  </a:cubicBezTo>
                  <a:cubicBezTo>
                    <a:pt x="333" y="2118"/>
                    <a:pt x="373" y="2133"/>
                    <a:pt x="420" y="2133"/>
                  </a:cubicBezTo>
                  <a:cubicBezTo>
                    <a:pt x="468" y="2133"/>
                    <a:pt x="523" y="2118"/>
                    <a:pt x="571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2"/>
                    <a:pt x="634" y="186"/>
                    <a:pt x="286" y="27"/>
                  </a:cubicBezTo>
                  <a:cubicBezTo>
                    <a:pt x="246" y="8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-7776525" y="1887075"/>
              <a:ext cx="195575" cy="194150"/>
            </a:xfrm>
            <a:custGeom>
              <a:avLst/>
              <a:gdLst/>
              <a:ahLst/>
              <a:cxnLst/>
              <a:rect l="l" t="t" r="r" b="b"/>
              <a:pathLst>
                <a:path w="7823" h="7766" extrusionOk="0">
                  <a:moveTo>
                    <a:pt x="4247" y="671"/>
                  </a:moveTo>
                  <a:cubicBezTo>
                    <a:pt x="4267" y="671"/>
                    <a:pt x="4287" y="671"/>
                    <a:pt x="4307" y="671"/>
                  </a:cubicBezTo>
                  <a:cubicBezTo>
                    <a:pt x="6144" y="735"/>
                    <a:pt x="7221" y="2508"/>
                    <a:pt x="7126" y="4218"/>
                  </a:cubicBezTo>
                  <a:cubicBezTo>
                    <a:pt x="7032" y="6190"/>
                    <a:pt x="5698" y="7081"/>
                    <a:pt x="4250" y="7081"/>
                  </a:cubicBezTo>
                  <a:cubicBezTo>
                    <a:pt x="2745" y="7081"/>
                    <a:pt x="1118" y="6119"/>
                    <a:pt x="633" y="4408"/>
                  </a:cubicBezTo>
                  <a:cubicBezTo>
                    <a:pt x="602" y="4282"/>
                    <a:pt x="538" y="4218"/>
                    <a:pt x="412" y="4155"/>
                  </a:cubicBezTo>
                  <a:lnTo>
                    <a:pt x="443" y="4123"/>
                  </a:lnTo>
                  <a:cubicBezTo>
                    <a:pt x="788" y="2273"/>
                    <a:pt x="2189" y="671"/>
                    <a:pt x="4247" y="671"/>
                  </a:cubicBezTo>
                  <a:close/>
                  <a:moveTo>
                    <a:pt x="4389" y="1"/>
                  </a:moveTo>
                  <a:cubicBezTo>
                    <a:pt x="3238" y="1"/>
                    <a:pt x="1975" y="501"/>
                    <a:pt x="1108" y="1368"/>
                  </a:cubicBezTo>
                  <a:cubicBezTo>
                    <a:pt x="380" y="2160"/>
                    <a:pt x="0" y="3110"/>
                    <a:pt x="158" y="4060"/>
                  </a:cubicBezTo>
                  <a:cubicBezTo>
                    <a:pt x="158" y="4092"/>
                    <a:pt x="158" y="4123"/>
                    <a:pt x="222" y="4123"/>
                  </a:cubicBezTo>
                  <a:cubicBezTo>
                    <a:pt x="95" y="4218"/>
                    <a:pt x="63" y="4313"/>
                    <a:pt x="63" y="4440"/>
                  </a:cubicBezTo>
                  <a:cubicBezTo>
                    <a:pt x="63" y="4535"/>
                    <a:pt x="63" y="4567"/>
                    <a:pt x="95" y="4630"/>
                  </a:cubicBezTo>
                  <a:cubicBezTo>
                    <a:pt x="443" y="6593"/>
                    <a:pt x="2439" y="7765"/>
                    <a:pt x="4180" y="7765"/>
                  </a:cubicBezTo>
                  <a:cubicBezTo>
                    <a:pt x="6144" y="7765"/>
                    <a:pt x="7727" y="6213"/>
                    <a:pt x="7822" y="4123"/>
                  </a:cubicBezTo>
                  <a:cubicBezTo>
                    <a:pt x="7822" y="3807"/>
                    <a:pt x="7822" y="3490"/>
                    <a:pt x="7727" y="3173"/>
                  </a:cubicBezTo>
                  <a:cubicBezTo>
                    <a:pt x="7442" y="1621"/>
                    <a:pt x="6334" y="196"/>
                    <a:pt x="4592" y="6"/>
                  </a:cubicBezTo>
                  <a:cubicBezTo>
                    <a:pt x="4525" y="3"/>
                    <a:pt x="4457" y="1"/>
                    <a:pt x="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-7739325" y="1967075"/>
              <a:ext cx="59400" cy="65300"/>
            </a:xfrm>
            <a:custGeom>
              <a:avLst/>
              <a:gdLst/>
              <a:ahLst/>
              <a:cxnLst/>
              <a:rect l="l" t="t" r="r" b="b"/>
              <a:pathLst>
                <a:path w="2376" h="2612" extrusionOk="0">
                  <a:moveTo>
                    <a:pt x="273" y="0"/>
                  </a:moveTo>
                  <a:cubicBezTo>
                    <a:pt x="255" y="0"/>
                    <a:pt x="238" y="2"/>
                    <a:pt x="222" y="5"/>
                  </a:cubicBezTo>
                  <a:cubicBezTo>
                    <a:pt x="191" y="5"/>
                    <a:pt x="159" y="100"/>
                    <a:pt x="95" y="163"/>
                  </a:cubicBezTo>
                  <a:cubicBezTo>
                    <a:pt x="0" y="797"/>
                    <a:pt x="191" y="1493"/>
                    <a:pt x="634" y="2000"/>
                  </a:cubicBezTo>
                  <a:cubicBezTo>
                    <a:pt x="975" y="2369"/>
                    <a:pt x="1469" y="2611"/>
                    <a:pt x="1979" y="2611"/>
                  </a:cubicBezTo>
                  <a:cubicBezTo>
                    <a:pt x="2037" y="2611"/>
                    <a:pt x="2095" y="2608"/>
                    <a:pt x="2154" y="2602"/>
                  </a:cubicBezTo>
                  <a:cubicBezTo>
                    <a:pt x="2217" y="2602"/>
                    <a:pt x="2249" y="2538"/>
                    <a:pt x="2281" y="2538"/>
                  </a:cubicBezTo>
                  <a:cubicBezTo>
                    <a:pt x="2376" y="2443"/>
                    <a:pt x="2312" y="2222"/>
                    <a:pt x="2122" y="2190"/>
                  </a:cubicBezTo>
                  <a:cubicBezTo>
                    <a:pt x="1204" y="2127"/>
                    <a:pt x="381" y="1240"/>
                    <a:pt x="571" y="322"/>
                  </a:cubicBezTo>
                  <a:cubicBezTo>
                    <a:pt x="627" y="122"/>
                    <a:pt x="42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-7766250" y="1903825"/>
              <a:ext cx="170250" cy="160575"/>
            </a:xfrm>
            <a:custGeom>
              <a:avLst/>
              <a:gdLst/>
              <a:ahLst/>
              <a:cxnLst/>
              <a:rect l="l" t="t" r="r" b="b"/>
              <a:pathLst>
                <a:path w="6810" h="6423" extrusionOk="0">
                  <a:moveTo>
                    <a:pt x="1374" y="2499"/>
                  </a:moveTo>
                  <a:cubicBezTo>
                    <a:pt x="1531" y="2499"/>
                    <a:pt x="1740" y="2646"/>
                    <a:pt x="1711" y="2820"/>
                  </a:cubicBezTo>
                  <a:cubicBezTo>
                    <a:pt x="1489" y="3770"/>
                    <a:pt x="2281" y="4657"/>
                    <a:pt x="3231" y="4688"/>
                  </a:cubicBezTo>
                  <a:cubicBezTo>
                    <a:pt x="3453" y="4688"/>
                    <a:pt x="3484" y="4910"/>
                    <a:pt x="3389" y="5037"/>
                  </a:cubicBezTo>
                  <a:cubicBezTo>
                    <a:pt x="3358" y="5068"/>
                    <a:pt x="3326" y="5132"/>
                    <a:pt x="3231" y="5132"/>
                  </a:cubicBezTo>
                  <a:cubicBezTo>
                    <a:pt x="3148" y="5143"/>
                    <a:pt x="3067" y="5149"/>
                    <a:pt x="2987" y="5149"/>
                  </a:cubicBezTo>
                  <a:cubicBezTo>
                    <a:pt x="1784" y="5149"/>
                    <a:pt x="933" y="3852"/>
                    <a:pt x="1141" y="2693"/>
                  </a:cubicBezTo>
                  <a:cubicBezTo>
                    <a:pt x="1172" y="2598"/>
                    <a:pt x="1268" y="2535"/>
                    <a:pt x="1331" y="2503"/>
                  </a:cubicBezTo>
                  <a:cubicBezTo>
                    <a:pt x="1345" y="2500"/>
                    <a:pt x="1359" y="2499"/>
                    <a:pt x="1374" y="2499"/>
                  </a:cubicBezTo>
                  <a:close/>
                  <a:moveTo>
                    <a:pt x="3807" y="1"/>
                  </a:moveTo>
                  <a:cubicBezTo>
                    <a:pt x="1842" y="1"/>
                    <a:pt x="440" y="1603"/>
                    <a:pt x="32" y="3453"/>
                  </a:cubicBezTo>
                  <a:cubicBezTo>
                    <a:pt x="32" y="3485"/>
                    <a:pt x="1" y="3485"/>
                    <a:pt x="1" y="3485"/>
                  </a:cubicBezTo>
                  <a:cubicBezTo>
                    <a:pt x="127" y="3548"/>
                    <a:pt x="191" y="3612"/>
                    <a:pt x="222" y="3738"/>
                  </a:cubicBezTo>
                  <a:cubicBezTo>
                    <a:pt x="706" y="5461"/>
                    <a:pt x="2327" y="6423"/>
                    <a:pt x="3829" y="6423"/>
                  </a:cubicBezTo>
                  <a:cubicBezTo>
                    <a:pt x="5281" y="6423"/>
                    <a:pt x="6621" y="5525"/>
                    <a:pt x="6715" y="3548"/>
                  </a:cubicBezTo>
                  <a:cubicBezTo>
                    <a:pt x="6810" y="1838"/>
                    <a:pt x="5733" y="65"/>
                    <a:pt x="3864" y="1"/>
                  </a:cubicBezTo>
                  <a:cubicBezTo>
                    <a:pt x="3845" y="1"/>
                    <a:pt x="3826" y="1"/>
                    <a:pt x="3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-8147075" y="1223125"/>
              <a:ext cx="222025" cy="194425"/>
            </a:xfrm>
            <a:custGeom>
              <a:avLst/>
              <a:gdLst/>
              <a:ahLst/>
              <a:cxnLst/>
              <a:rect l="l" t="t" r="r" b="b"/>
              <a:pathLst>
                <a:path w="8881" h="7777" extrusionOk="0">
                  <a:moveTo>
                    <a:pt x="3783" y="643"/>
                  </a:moveTo>
                  <a:cubicBezTo>
                    <a:pt x="4474" y="643"/>
                    <a:pt x="5176" y="850"/>
                    <a:pt x="5765" y="1229"/>
                  </a:cubicBezTo>
                  <a:cubicBezTo>
                    <a:pt x="8881" y="3220"/>
                    <a:pt x="6661" y="7077"/>
                    <a:pt x="3631" y="7077"/>
                  </a:cubicBezTo>
                  <a:cubicBezTo>
                    <a:pt x="3335" y="7077"/>
                    <a:pt x="3032" y="7040"/>
                    <a:pt x="2724" y="6961"/>
                  </a:cubicBezTo>
                  <a:cubicBezTo>
                    <a:pt x="2693" y="6953"/>
                    <a:pt x="2661" y="6949"/>
                    <a:pt x="2630" y="6949"/>
                  </a:cubicBezTo>
                  <a:cubicBezTo>
                    <a:pt x="2538" y="6949"/>
                    <a:pt x="2455" y="6985"/>
                    <a:pt x="2408" y="7056"/>
                  </a:cubicBezTo>
                  <a:cubicBezTo>
                    <a:pt x="2408" y="7056"/>
                    <a:pt x="2408" y="7025"/>
                    <a:pt x="2376" y="7025"/>
                  </a:cubicBezTo>
                  <a:cubicBezTo>
                    <a:pt x="888" y="5789"/>
                    <a:pt x="191" y="3731"/>
                    <a:pt x="1268" y="1989"/>
                  </a:cubicBezTo>
                  <a:cubicBezTo>
                    <a:pt x="1844" y="1060"/>
                    <a:pt x="2802" y="643"/>
                    <a:pt x="3783" y="643"/>
                  </a:cubicBezTo>
                  <a:close/>
                  <a:moveTo>
                    <a:pt x="3758" y="0"/>
                  </a:moveTo>
                  <a:cubicBezTo>
                    <a:pt x="2678" y="0"/>
                    <a:pt x="1613" y="412"/>
                    <a:pt x="919" y="1388"/>
                  </a:cubicBezTo>
                  <a:cubicBezTo>
                    <a:pt x="191" y="2369"/>
                    <a:pt x="1" y="3794"/>
                    <a:pt x="349" y="5061"/>
                  </a:cubicBezTo>
                  <a:cubicBezTo>
                    <a:pt x="666" y="6106"/>
                    <a:pt x="1331" y="6898"/>
                    <a:pt x="2218" y="7246"/>
                  </a:cubicBezTo>
                  <a:lnTo>
                    <a:pt x="2281" y="7246"/>
                  </a:lnTo>
                  <a:cubicBezTo>
                    <a:pt x="2281" y="7373"/>
                    <a:pt x="2376" y="7500"/>
                    <a:pt x="2534" y="7531"/>
                  </a:cubicBezTo>
                  <a:cubicBezTo>
                    <a:pt x="2598" y="7563"/>
                    <a:pt x="2661" y="7563"/>
                    <a:pt x="2724" y="7595"/>
                  </a:cubicBezTo>
                  <a:cubicBezTo>
                    <a:pt x="3092" y="7719"/>
                    <a:pt x="3465" y="7776"/>
                    <a:pt x="3835" y="7776"/>
                  </a:cubicBezTo>
                  <a:cubicBezTo>
                    <a:pt x="5344" y="7776"/>
                    <a:pt x="6788" y="6821"/>
                    <a:pt x="7475" y="5599"/>
                  </a:cubicBezTo>
                  <a:cubicBezTo>
                    <a:pt x="8457" y="3858"/>
                    <a:pt x="7887" y="1736"/>
                    <a:pt x="6081" y="627"/>
                  </a:cubicBezTo>
                  <a:cubicBezTo>
                    <a:pt x="5828" y="469"/>
                    <a:pt x="5543" y="311"/>
                    <a:pt x="5226" y="247"/>
                  </a:cubicBezTo>
                  <a:cubicBezTo>
                    <a:pt x="4757" y="88"/>
                    <a:pt x="4256" y="0"/>
                    <a:pt x="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-8091650" y="1342275"/>
              <a:ext cx="82375" cy="35025"/>
            </a:xfrm>
            <a:custGeom>
              <a:avLst/>
              <a:gdLst/>
              <a:ahLst/>
              <a:cxnLst/>
              <a:rect l="l" t="t" r="r" b="b"/>
              <a:pathLst>
                <a:path w="3295" h="1401" extrusionOk="0">
                  <a:moveTo>
                    <a:pt x="3089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68" y="577"/>
                    <a:pt x="2010" y="865"/>
                    <a:pt x="1458" y="865"/>
                  </a:cubicBezTo>
                  <a:cubicBezTo>
                    <a:pt x="1120" y="865"/>
                    <a:pt x="784" y="757"/>
                    <a:pt x="507" y="517"/>
                  </a:cubicBezTo>
                  <a:cubicBezTo>
                    <a:pt x="443" y="463"/>
                    <a:pt x="378" y="438"/>
                    <a:pt x="316" y="438"/>
                  </a:cubicBezTo>
                  <a:cubicBezTo>
                    <a:pt x="199" y="438"/>
                    <a:pt x="95" y="529"/>
                    <a:pt x="32" y="675"/>
                  </a:cubicBezTo>
                  <a:cubicBezTo>
                    <a:pt x="1" y="738"/>
                    <a:pt x="32" y="833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3" y="1400"/>
                    <a:pt x="1796" y="1380"/>
                    <a:pt x="1964" y="1340"/>
                  </a:cubicBezTo>
                  <a:cubicBezTo>
                    <a:pt x="2566" y="1214"/>
                    <a:pt x="3009" y="833"/>
                    <a:pt x="3231" y="295"/>
                  </a:cubicBezTo>
                  <a:cubicBezTo>
                    <a:pt x="3294" y="263"/>
                    <a:pt x="3294" y="232"/>
                    <a:pt x="3294" y="137"/>
                  </a:cubicBezTo>
                  <a:cubicBezTo>
                    <a:pt x="3260" y="50"/>
                    <a:pt x="3177" y="1"/>
                    <a:pt x="3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8140725" y="1239200"/>
              <a:ext cx="216675" cy="160675"/>
            </a:xfrm>
            <a:custGeom>
              <a:avLst/>
              <a:gdLst/>
              <a:ahLst/>
              <a:cxnLst/>
              <a:rect l="l" t="t" r="r" b="b"/>
              <a:pathLst>
                <a:path w="8667" h="6427" extrusionOk="0">
                  <a:moveTo>
                    <a:pt x="4993" y="4124"/>
                  </a:moveTo>
                  <a:cubicBezTo>
                    <a:pt x="5077" y="4124"/>
                    <a:pt x="5159" y="4173"/>
                    <a:pt x="5194" y="4260"/>
                  </a:cubicBezTo>
                  <a:cubicBezTo>
                    <a:pt x="5226" y="4323"/>
                    <a:pt x="5226" y="4386"/>
                    <a:pt x="5194" y="4418"/>
                  </a:cubicBezTo>
                  <a:cubicBezTo>
                    <a:pt x="4889" y="5161"/>
                    <a:pt x="4148" y="5526"/>
                    <a:pt x="3399" y="5526"/>
                  </a:cubicBezTo>
                  <a:cubicBezTo>
                    <a:pt x="2904" y="5526"/>
                    <a:pt x="2405" y="5367"/>
                    <a:pt x="2027" y="5051"/>
                  </a:cubicBezTo>
                  <a:cubicBezTo>
                    <a:pt x="1964" y="4988"/>
                    <a:pt x="1900" y="4893"/>
                    <a:pt x="1964" y="4766"/>
                  </a:cubicBezTo>
                  <a:cubicBezTo>
                    <a:pt x="1986" y="4678"/>
                    <a:pt x="2101" y="4573"/>
                    <a:pt x="2245" y="4573"/>
                  </a:cubicBezTo>
                  <a:cubicBezTo>
                    <a:pt x="2306" y="4573"/>
                    <a:pt x="2372" y="4592"/>
                    <a:pt x="2439" y="4640"/>
                  </a:cubicBezTo>
                  <a:cubicBezTo>
                    <a:pt x="2703" y="4880"/>
                    <a:pt x="3032" y="4988"/>
                    <a:pt x="3367" y="4988"/>
                  </a:cubicBezTo>
                  <a:cubicBezTo>
                    <a:pt x="3914" y="4988"/>
                    <a:pt x="4480" y="4700"/>
                    <a:pt x="4814" y="4228"/>
                  </a:cubicBezTo>
                  <a:cubicBezTo>
                    <a:pt x="4857" y="4157"/>
                    <a:pt x="4925" y="4124"/>
                    <a:pt x="4993" y="4124"/>
                  </a:cubicBezTo>
                  <a:close/>
                  <a:moveTo>
                    <a:pt x="3563" y="0"/>
                  </a:moveTo>
                  <a:cubicBezTo>
                    <a:pt x="2585" y="0"/>
                    <a:pt x="1635" y="417"/>
                    <a:pt x="1077" y="1346"/>
                  </a:cubicBezTo>
                  <a:cubicBezTo>
                    <a:pt x="0" y="3088"/>
                    <a:pt x="729" y="5146"/>
                    <a:pt x="2154" y="6382"/>
                  </a:cubicBezTo>
                  <a:cubicBezTo>
                    <a:pt x="2154" y="6382"/>
                    <a:pt x="2154" y="6413"/>
                    <a:pt x="2185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0" y="6310"/>
                    <a:pt x="2502" y="6318"/>
                  </a:cubicBezTo>
                  <a:cubicBezTo>
                    <a:pt x="2799" y="6392"/>
                    <a:pt x="3092" y="6427"/>
                    <a:pt x="3379" y="6427"/>
                  </a:cubicBezTo>
                  <a:cubicBezTo>
                    <a:pt x="6401" y="6427"/>
                    <a:pt x="8666" y="2582"/>
                    <a:pt x="5542" y="586"/>
                  </a:cubicBezTo>
                  <a:cubicBezTo>
                    <a:pt x="4954" y="207"/>
                    <a:pt x="4251" y="0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-7778125" y="1887525"/>
              <a:ext cx="207450" cy="194625"/>
            </a:xfrm>
            <a:custGeom>
              <a:avLst/>
              <a:gdLst/>
              <a:ahLst/>
              <a:cxnLst/>
              <a:rect l="l" t="t" r="r" b="b"/>
              <a:pathLst>
                <a:path w="8298" h="7785" extrusionOk="0">
                  <a:moveTo>
                    <a:pt x="4323" y="658"/>
                  </a:moveTo>
                  <a:cubicBezTo>
                    <a:pt x="4741" y="658"/>
                    <a:pt x="5172" y="736"/>
                    <a:pt x="5606" y="907"/>
                  </a:cubicBezTo>
                  <a:cubicBezTo>
                    <a:pt x="7316" y="1540"/>
                    <a:pt x="7760" y="3599"/>
                    <a:pt x="7095" y="5182"/>
                  </a:cubicBezTo>
                  <a:cubicBezTo>
                    <a:pt x="6519" y="6529"/>
                    <a:pt x="5508" y="7089"/>
                    <a:pt x="4468" y="7089"/>
                  </a:cubicBezTo>
                  <a:cubicBezTo>
                    <a:pt x="2647" y="7089"/>
                    <a:pt x="738" y="5372"/>
                    <a:pt x="919" y="3155"/>
                  </a:cubicBezTo>
                  <a:cubicBezTo>
                    <a:pt x="919" y="3028"/>
                    <a:pt x="856" y="2965"/>
                    <a:pt x="792" y="2870"/>
                  </a:cubicBezTo>
                  <a:cubicBezTo>
                    <a:pt x="792" y="2870"/>
                    <a:pt x="824" y="2870"/>
                    <a:pt x="824" y="2838"/>
                  </a:cubicBezTo>
                  <a:cubicBezTo>
                    <a:pt x="1585" y="1586"/>
                    <a:pt x="2879" y="658"/>
                    <a:pt x="4323" y="658"/>
                  </a:cubicBezTo>
                  <a:close/>
                  <a:moveTo>
                    <a:pt x="4343" y="0"/>
                  </a:moveTo>
                  <a:cubicBezTo>
                    <a:pt x="3685" y="0"/>
                    <a:pt x="3018" y="143"/>
                    <a:pt x="2408" y="432"/>
                  </a:cubicBezTo>
                  <a:cubicBezTo>
                    <a:pt x="1426" y="907"/>
                    <a:pt x="792" y="1698"/>
                    <a:pt x="602" y="2648"/>
                  </a:cubicBezTo>
                  <a:lnTo>
                    <a:pt x="602" y="2712"/>
                  </a:lnTo>
                  <a:cubicBezTo>
                    <a:pt x="476" y="2743"/>
                    <a:pt x="381" y="2838"/>
                    <a:pt x="349" y="2997"/>
                  </a:cubicBezTo>
                  <a:cubicBezTo>
                    <a:pt x="349" y="3092"/>
                    <a:pt x="317" y="3124"/>
                    <a:pt x="317" y="3187"/>
                  </a:cubicBezTo>
                  <a:cubicBezTo>
                    <a:pt x="1" y="5150"/>
                    <a:pt x="1426" y="6924"/>
                    <a:pt x="3073" y="7557"/>
                  </a:cubicBezTo>
                  <a:cubicBezTo>
                    <a:pt x="3486" y="7711"/>
                    <a:pt x="3908" y="7785"/>
                    <a:pt x="4322" y="7785"/>
                  </a:cubicBezTo>
                  <a:cubicBezTo>
                    <a:pt x="5778" y="7785"/>
                    <a:pt x="7143" y="6876"/>
                    <a:pt x="7760" y="5372"/>
                  </a:cubicBezTo>
                  <a:cubicBezTo>
                    <a:pt x="7886" y="5087"/>
                    <a:pt x="7950" y="4770"/>
                    <a:pt x="8045" y="4454"/>
                  </a:cubicBezTo>
                  <a:cubicBezTo>
                    <a:pt x="8298" y="2933"/>
                    <a:pt x="7760" y="1192"/>
                    <a:pt x="6176" y="400"/>
                  </a:cubicBezTo>
                  <a:cubicBezTo>
                    <a:pt x="5614" y="135"/>
                    <a:pt x="4983" y="0"/>
                    <a:pt x="4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-7733775" y="1945800"/>
              <a:ext cx="45925" cy="78400"/>
            </a:xfrm>
            <a:custGeom>
              <a:avLst/>
              <a:gdLst/>
              <a:ahLst/>
              <a:cxnLst/>
              <a:rect l="l" t="t" r="r" b="b"/>
              <a:pathLst>
                <a:path w="1837" h="3136" extrusionOk="0">
                  <a:moveTo>
                    <a:pt x="602" y="1"/>
                  </a:moveTo>
                  <a:cubicBezTo>
                    <a:pt x="507" y="32"/>
                    <a:pt x="444" y="64"/>
                    <a:pt x="412" y="159"/>
                  </a:cubicBezTo>
                  <a:cubicBezTo>
                    <a:pt x="95" y="697"/>
                    <a:pt x="0" y="1426"/>
                    <a:pt x="285" y="2059"/>
                  </a:cubicBezTo>
                  <a:cubicBezTo>
                    <a:pt x="507" y="2598"/>
                    <a:pt x="950" y="3009"/>
                    <a:pt x="1520" y="3136"/>
                  </a:cubicBezTo>
                  <a:lnTo>
                    <a:pt x="1679" y="3136"/>
                  </a:lnTo>
                  <a:cubicBezTo>
                    <a:pt x="1774" y="3041"/>
                    <a:pt x="1837" y="2819"/>
                    <a:pt x="1615" y="2724"/>
                  </a:cubicBezTo>
                  <a:cubicBezTo>
                    <a:pt x="792" y="2344"/>
                    <a:pt x="317" y="1268"/>
                    <a:pt x="824" y="444"/>
                  </a:cubicBezTo>
                  <a:cubicBezTo>
                    <a:pt x="950" y="222"/>
                    <a:pt x="792" y="32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-7759675" y="1903100"/>
              <a:ext cx="175550" cy="161225"/>
            </a:xfrm>
            <a:custGeom>
              <a:avLst/>
              <a:gdLst/>
              <a:ahLst/>
              <a:cxnLst/>
              <a:rect l="l" t="t" r="r" b="b"/>
              <a:pathLst>
                <a:path w="7022" h="6449" extrusionOk="0">
                  <a:moveTo>
                    <a:pt x="1638" y="1740"/>
                  </a:moveTo>
                  <a:cubicBezTo>
                    <a:pt x="1828" y="1772"/>
                    <a:pt x="1986" y="1994"/>
                    <a:pt x="1860" y="2184"/>
                  </a:cubicBezTo>
                  <a:cubicBezTo>
                    <a:pt x="1353" y="3007"/>
                    <a:pt x="1828" y="4084"/>
                    <a:pt x="2651" y="4464"/>
                  </a:cubicBezTo>
                  <a:cubicBezTo>
                    <a:pt x="2873" y="4559"/>
                    <a:pt x="2810" y="4781"/>
                    <a:pt x="2715" y="4876"/>
                  </a:cubicBezTo>
                  <a:cubicBezTo>
                    <a:pt x="2651" y="4907"/>
                    <a:pt x="2588" y="4907"/>
                    <a:pt x="2556" y="4907"/>
                  </a:cubicBezTo>
                  <a:cubicBezTo>
                    <a:pt x="1195" y="4559"/>
                    <a:pt x="719" y="2944"/>
                    <a:pt x="1385" y="1867"/>
                  </a:cubicBezTo>
                  <a:cubicBezTo>
                    <a:pt x="1480" y="1740"/>
                    <a:pt x="1543" y="1740"/>
                    <a:pt x="1638" y="1740"/>
                  </a:cubicBezTo>
                  <a:close/>
                  <a:moveTo>
                    <a:pt x="3648" y="1"/>
                  </a:moveTo>
                  <a:cubicBezTo>
                    <a:pt x="2191" y="1"/>
                    <a:pt x="856" y="917"/>
                    <a:pt x="86" y="2184"/>
                  </a:cubicBezTo>
                  <a:cubicBezTo>
                    <a:pt x="86" y="2215"/>
                    <a:pt x="54" y="2215"/>
                    <a:pt x="54" y="2215"/>
                  </a:cubicBezTo>
                  <a:cubicBezTo>
                    <a:pt x="118" y="2310"/>
                    <a:pt x="181" y="2374"/>
                    <a:pt x="181" y="2501"/>
                  </a:cubicBezTo>
                  <a:cubicBezTo>
                    <a:pt x="0" y="4729"/>
                    <a:pt x="1894" y="6448"/>
                    <a:pt x="3708" y="6448"/>
                  </a:cubicBezTo>
                  <a:cubicBezTo>
                    <a:pt x="4756" y="6448"/>
                    <a:pt x="5777" y="5875"/>
                    <a:pt x="6357" y="4496"/>
                  </a:cubicBezTo>
                  <a:cubicBezTo>
                    <a:pt x="7022" y="2976"/>
                    <a:pt x="6578" y="854"/>
                    <a:pt x="4868" y="220"/>
                  </a:cubicBezTo>
                  <a:cubicBezTo>
                    <a:pt x="4458" y="70"/>
                    <a:pt x="4049" y="1"/>
                    <a:pt x="3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0" r:id="rId5"/>
    <p:sldLayoutId id="2147483662" r:id="rId6"/>
    <p:sldLayoutId id="2147483666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>
                <a:solidFill>
                  <a:schemeClr val="tx1"/>
                </a:solidFill>
              </a:rPr>
              <a:t>Differenzierungskurs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415933" y="1864103"/>
            <a:ext cx="4311933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/>
              <a:t>Naturwissenschaften</a:t>
            </a:r>
            <a:endParaRPr sz="2800" b="1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" name="Google Shape;1240;p48"/>
          <p:cNvGraphicFramePr/>
          <p:nvPr>
            <p:extLst>
              <p:ext uri="{D42A27DB-BD31-4B8C-83A1-F6EECF244321}">
                <p14:modId xmlns:p14="http://schemas.microsoft.com/office/powerpoint/2010/main" val="2235903618"/>
              </p:ext>
            </p:extLst>
          </p:nvPr>
        </p:nvGraphicFramePr>
        <p:xfrm>
          <a:off x="1187645" y="1094159"/>
          <a:ext cx="6768610" cy="3734460"/>
        </p:xfrm>
        <a:graphic>
          <a:graphicData uri="http://schemas.openxmlformats.org/drawingml/2006/table">
            <a:tbl>
              <a:tblPr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{A9363D73-9C1C-4661-A545-36992E510EDC}</a:tableStyleId>
              </a:tblPr>
              <a:tblGrid>
                <a:gridCol w="222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0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 err="1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Kursarbeiten</a:t>
                      </a:r>
                      <a:endParaRPr sz="2500" b="1" dirty="0">
                        <a:solidFill>
                          <a:schemeClr val="tx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in der 7.Klasse</a:t>
                      </a:r>
                    </a:p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in der 8.Klasse</a:t>
                      </a:r>
                    </a:p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</a:t>
                      </a:r>
                      <a:r>
                        <a:rPr lang="en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4 in der 9. und 10. </a:t>
                      </a:r>
                      <a:r>
                        <a:rPr lang="en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Klasse</a:t>
                      </a:r>
                      <a:endParaRPr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 err="1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Mitarbeit</a:t>
                      </a:r>
                      <a:endParaRPr b="1" dirty="0">
                        <a:solidFill>
                          <a:schemeClr val="tx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beim Planen und Auswerten von Experimenten, Vorstellen eigener Arbeiten</a:t>
                      </a:r>
                      <a:endParaRPr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500" b="1" dirty="0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</a:t>
                      </a:r>
                      <a:r>
                        <a:rPr lang="en" sz="2500" b="1" dirty="0" err="1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onstige</a:t>
                      </a:r>
                      <a:r>
                        <a:rPr lang="en" sz="2500" b="1" dirty="0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en" sz="2500" b="1" dirty="0" err="1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Mitarbeit</a:t>
                      </a:r>
                      <a:endParaRPr b="1" dirty="0">
                        <a:solidFill>
                          <a:schemeClr val="tx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 Unterrichtsgespräch</a:t>
                      </a:r>
                      <a:endParaRPr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500" b="1" dirty="0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</a:t>
                      </a:r>
                      <a:r>
                        <a:rPr lang="en" sz="2500" b="1" dirty="0" err="1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chriftliche</a:t>
                      </a:r>
                      <a:r>
                        <a:rPr lang="en" sz="2500" b="1" dirty="0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en" sz="2500" b="1" dirty="0" err="1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Arbeiten</a:t>
                      </a:r>
                      <a:endParaRPr lang="en" sz="2500" b="1" dirty="0">
                        <a:solidFill>
                          <a:schemeClr val="tx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z.B. Heftführung oder Protokolle</a:t>
                      </a:r>
                      <a:endParaRPr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500" b="1" dirty="0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</a:t>
                      </a:r>
                      <a:r>
                        <a:rPr lang="en" sz="2500" b="1" dirty="0" err="1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chriftliche</a:t>
                      </a:r>
                      <a:r>
                        <a:rPr lang="en" sz="2500" b="1" dirty="0">
                          <a:solidFill>
                            <a:schemeClr val="tx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Arbeit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9B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Abgaben, Leistungsüberprüfungen usw.</a:t>
                      </a:r>
                      <a:endParaRPr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55756"/>
                  </a:ext>
                </a:extLst>
              </a:tr>
            </a:tbl>
          </a:graphicData>
        </a:graphic>
      </p:graphicFrame>
      <p:sp>
        <p:nvSpPr>
          <p:cNvPr id="1241" name="Google Shape;1241;p48"/>
          <p:cNvSpPr txBox="1">
            <a:spLocks noGrp="1"/>
          </p:cNvSpPr>
          <p:nvPr>
            <p:ph type="title"/>
          </p:nvPr>
        </p:nvSpPr>
        <p:spPr>
          <a:xfrm>
            <a:off x="621100" y="436167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 err="1">
                <a:solidFill>
                  <a:schemeClr val="tx1"/>
                </a:solidFill>
              </a:rPr>
              <a:t>N</a:t>
            </a:r>
            <a:r>
              <a:rPr lang="en" u="sng" dirty="0" err="1">
                <a:solidFill>
                  <a:schemeClr val="tx1"/>
                </a:solidFill>
              </a:rPr>
              <a:t>otenzusammensetzung</a:t>
            </a:r>
            <a:endParaRPr u="sng" dirty="0">
              <a:solidFill>
                <a:schemeClr val="tx1"/>
              </a:solidFill>
            </a:endParaRPr>
          </a:p>
        </p:txBody>
      </p:sp>
      <p:sp>
        <p:nvSpPr>
          <p:cNvPr id="1242" name="Google Shape;1242;p48"/>
          <p:cNvSpPr/>
          <p:nvPr/>
        </p:nvSpPr>
        <p:spPr>
          <a:xfrm>
            <a:off x="7715048" y="4913912"/>
            <a:ext cx="4319" cy="1134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52"/>
          <p:cNvSpPr txBox="1">
            <a:spLocks noGrp="1"/>
          </p:cNvSpPr>
          <p:nvPr>
            <p:ph type="title"/>
          </p:nvPr>
        </p:nvSpPr>
        <p:spPr>
          <a:xfrm>
            <a:off x="609724" y="4296818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sz="4400" dirty="0">
                <a:solidFill>
                  <a:schemeClr val="hlink"/>
                </a:solidFill>
              </a:rPr>
              <a:t>Viel Spaß beim Forschen und Experimentieren!</a:t>
            </a:r>
            <a:r>
              <a:rPr lang="de-DE" sz="4400" dirty="0">
                <a:solidFill>
                  <a:schemeClr val="accent2"/>
                </a:solidFill>
              </a:rPr>
              <a:t/>
            </a:r>
            <a:br>
              <a:rPr lang="de-DE" sz="4400" dirty="0">
                <a:solidFill>
                  <a:schemeClr val="accent2"/>
                </a:solidFill>
              </a:rPr>
            </a:br>
            <a:endParaRPr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90B74E-E8E4-7F4D-8155-BC61AD5B3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800" r="90950">
                        <a14:foregroundMark x1="13900" y1="46350" x2="10250" y2="36250"/>
                        <a14:foregroundMark x1="10250" y1="36250" x2="12900" y2="27200"/>
                        <a14:foregroundMark x1="12900" y1="27200" x2="13550" y2="26850"/>
                        <a14:foregroundMark x1="60650" y1="37800" x2="53800" y2="28500"/>
                        <a14:foregroundMark x1="53800" y1="28500" x2="56700" y2="18000"/>
                        <a14:foregroundMark x1="56700" y1="18000" x2="66150" y2="15300"/>
                        <a14:foregroundMark x1="66150" y1="15300" x2="74600" y2="19350"/>
                        <a14:foregroundMark x1="74600" y1="19350" x2="81050" y2="27100"/>
                        <a14:foregroundMark x1="81050" y1="27100" x2="82250" y2="34150"/>
                        <a14:foregroundMark x1="88850" y1="50000" x2="90950" y2="81750"/>
                        <a14:foregroundMark x1="90950" y1="81750" x2="90950" y2="81750"/>
                        <a14:foregroundMark x1="12900" y1="74250" x2="6800" y2="67200"/>
                        <a14:foregroundMark x1="6800" y1="67200" x2="9750" y2="6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052" y="0"/>
            <a:ext cx="4059895" cy="405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6325" y="735605"/>
            <a:ext cx="4998656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1600"/>
              </a:spcBef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de-DE" sz="1600" b="1" dirty="0">
                <a:solidFill>
                  <a:schemeClr val="tx1"/>
                </a:solidFill>
              </a:rPr>
              <a:t>Neugier</a:t>
            </a:r>
            <a:r>
              <a:rPr lang="de-DE" sz="1600" dirty="0">
                <a:solidFill>
                  <a:schemeClr val="tx1"/>
                </a:solidFill>
              </a:rPr>
              <a:t> und </a:t>
            </a:r>
            <a:r>
              <a:rPr lang="de-DE" sz="1600" b="1" dirty="0">
                <a:solidFill>
                  <a:schemeClr val="tx1"/>
                </a:solidFill>
              </a:rPr>
              <a:t>Interesse</a:t>
            </a:r>
            <a:r>
              <a:rPr lang="de-DE" sz="1600" dirty="0">
                <a:solidFill>
                  <a:schemeClr val="tx1"/>
                </a:solidFill>
              </a:rPr>
              <a:t> an </a:t>
            </a:r>
            <a:r>
              <a:rPr lang="de-DE" sz="1600" b="1" dirty="0">
                <a:solidFill>
                  <a:schemeClr val="tx1"/>
                </a:solidFill>
              </a:rPr>
              <a:t>naturwissenschaftlichem Denken</a:t>
            </a:r>
            <a:r>
              <a:rPr lang="de-DE" sz="1600" dirty="0">
                <a:solidFill>
                  <a:schemeClr val="tx1"/>
                </a:solidFill>
              </a:rPr>
              <a:t> und </a:t>
            </a:r>
            <a:r>
              <a:rPr lang="de-DE" sz="1600" b="1" dirty="0">
                <a:solidFill>
                  <a:schemeClr val="tx1"/>
                </a:solidFill>
              </a:rPr>
              <a:t>Arbeiten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de-DE" sz="1600" b="1" dirty="0">
                <a:solidFill>
                  <a:schemeClr val="tx1"/>
                </a:solidFill>
              </a:rPr>
              <a:t>Verantwortungsbewusstsein</a:t>
            </a:r>
            <a:r>
              <a:rPr lang="de-DE" sz="1600" dirty="0">
                <a:solidFill>
                  <a:schemeClr val="tx1"/>
                </a:solidFill>
              </a:rPr>
              <a:t> für die eigene Person und die Umwelt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de-DE" sz="1600" b="1" dirty="0">
                <a:solidFill>
                  <a:schemeClr val="tx1"/>
                </a:solidFill>
              </a:rPr>
              <a:t>Allgemeinbildung</a:t>
            </a:r>
            <a:r>
              <a:rPr lang="de-DE" sz="1600" dirty="0">
                <a:solidFill>
                  <a:schemeClr val="tx1"/>
                </a:solidFill>
              </a:rPr>
              <a:t> und Vorbereitung auf </a:t>
            </a:r>
            <a:r>
              <a:rPr lang="de-DE" sz="1600" b="1" dirty="0">
                <a:solidFill>
                  <a:schemeClr val="tx1"/>
                </a:solidFill>
              </a:rPr>
              <a:t>lebenslanges Lernen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de-DE" sz="1600" dirty="0">
                <a:solidFill>
                  <a:schemeClr val="tx1"/>
                </a:solidFill>
              </a:rPr>
              <a:t>Vorbereitung auf den </a:t>
            </a:r>
            <a:r>
              <a:rPr lang="de-DE" sz="1600" b="1" dirty="0">
                <a:solidFill>
                  <a:schemeClr val="tx1"/>
                </a:solidFill>
              </a:rPr>
              <a:t>Beruf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-1133001" y="909609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 err="1">
                <a:solidFill>
                  <a:schemeClr val="tx1"/>
                </a:solidFill>
              </a:rPr>
              <a:t>G</a:t>
            </a:r>
            <a:r>
              <a:rPr lang="en" u="sng" dirty="0" err="1">
                <a:solidFill>
                  <a:schemeClr val="tx1"/>
                </a:solidFill>
              </a:rPr>
              <a:t>ründe</a:t>
            </a:r>
            <a:r>
              <a:rPr lang="en" u="sng" dirty="0">
                <a:solidFill>
                  <a:schemeClr val="tx1"/>
                </a:solidFill>
              </a:rPr>
              <a:t> </a:t>
            </a:r>
            <a:r>
              <a:rPr lang="en" u="sng" dirty="0" err="1">
                <a:solidFill>
                  <a:schemeClr val="tx1"/>
                </a:solidFill>
              </a:rPr>
              <a:t>für</a:t>
            </a:r>
            <a:r>
              <a:rPr lang="en" u="sng" dirty="0">
                <a:solidFill>
                  <a:schemeClr val="tx1"/>
                </a:solidFill>
              </a:rPr>
              <a:t> </a:t>
            </a:r>
            <a:r>
              <a:rPr lang="en" u="sng" dirty="0" err="1">
                <a:solidFill>
                  <a:schemeClr val="tx1"/>
                </a:solidFill>
              </a:rPr>
              <a:t>eine</a:t>
            </a:r>
            <a:r>
              <a:rPr lang="en" u="sng" dirty="0">
                <a:solidFill>
                  <a:schemeClr val="tx1"/>
                </a:solidFill>
              </a:rPr>
              <a:t> </a:t>
            </a:r>
            <a:r>
              <a:rPr lang="en" sz="5400" u="sng" dirty="0">
                <a:solidFill>
                  <a:schemeClr val="tx1"/>
                </a:solidFill>
              </a:rPr>
              <a:t>W</a:t>
            </a:r>
            <a:r>
              <a:rPr lang="en" u="sng" dirty="0">
                <a:solidFill>
                  <a:schemeClr val="tx1"/>
                </a:solidFill>
              </a:rPr>
              <a:t>ahl </a:t>
            </a:r>
            <a:endParaRPr u="sng" dirty="0">
              <a:solidFill>
                <a:schemeClr val="tx1"/>
              </a:solidFill>
            </a:endParaRPr>
          </a:p>
        </p:txBody>
      </p:sp>
      <p:pic>
        <p:nvPicPr>
          <p:cNvPr id="4" name="Google Shape;590;p32">
            <a:extLst>
              <a:ext uri="{FF2B5EF4-FFF2-40B4-BE49-F238E27FC236}">
                <a16:creationId xmlns:a16="http://schemas.microsoft.com/office/drawing/2014/main" id="{8CD247BE-4665-454A-990F-846256DD619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049" y="0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91;p32">
            <a:extLst>
              <a:ext uri="{FF2B5EF4-FFF2-40B4-BE49-F238E27FC236}">
                <a16:creationId xmlns:a16="http://schemas.microsoft.com/office/drawing/2014/main" id="{161B5DBC-18BE-BA4E-9544-5CFDADECFF1C}"/>
              </a:ext>
            </a:extLst>
          </p:cNvPr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6325" y="909609"/>
            <a:ext cx="4998656" cy="4130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1600"/>
              </a:spcBef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dirty="0"/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de-DE" sz="1800" dirty="0">
                <a:solidFill>
                  <a:schemeClr val="tx1"/>
                </a:solidFill>
              </a:rPr>
              <a:t>Die beste Freundin oder der beste Freund wählt Naturwissenschaften.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de-DE" sz="1800" dirty="0">
                <a:solidFill>
                  <a:schemeClr val="tx1"/>
                </a:solidFill>
              </a:rPr>
              <a:t>Ihr Kind erhofft sich eine bestimmte Lehrperson.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r>
              <a:rPr lang="de-DE" sz="1800" dirty="0">
                <a:solidFill>
                  <a:schemeClr val="tx1"/>
                </a:solidFill>
              </a:rPr>
              <a:t>Sie müssen ihr Kind für das Fach begeistern/ überreden.</a:t>
            </a:r>
          </a:p>
          <a:p>
            <a:pPr marL="139700" indent="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endParaRPr lang="de-DE" sz="1600" dirty="0">
              <a:solidFill>
                <a:schemeClr val="tx1"/>
              </a:solidFill>
            </a:endParaRPr>
          </a:p>
          <a:p>
            <a:pPr marL="139700" indent="0" algn="just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de-DE"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-1133001" y="909609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 err="1">
                <a:solidFill>
                  <a:schemeClr val="tx1"/>
                </a:solidFill>
              </a:rPr>
              <a:t>G</a:t>
            </a:r>
            <a:r>
              <a:rPr lang="en" sz="4000" u="sng" dirty="0" err="1">
                <a:solidFill>
                  <a:schemeClr val="tx1"/>
                </a:solidFill>
              </a:rPr>
              <a:t>ründe</a:t>
            </a:r>
            <a:r>
              <a:rPr lang="en" sz="4000" u="sng" dirty="0">
                <a:solidFill>
                  <a:schemeClr val="tx1"/>
                </a:solidFill>
              </a:rPr>
              <a:t> </a:t>
            </a:r>
            <a:r>
              <a:rPr lang="en" sz="4000" u="sng" dirty="0" err="1">
                <a:solidFill>
                  <a:srgbClr val="C00000"/>
                </a:solidFill>
              </a:rPr>
              <a:t>gegen</a:t>
            </a:r>
            <a:r>
              <a:rPr lang="en" sz="4000" u="sng" dirty="0">
                <a:solidFill>
                  <a:schemeClr val="tx1"/>
                </a:solidFill>
              </a:rPr>
              <a:t> </a:t>
            </a:r>
            <a:r>
              <a:rPr lang="en" sz="4000" u="sng" dirty="0" err="1">
                <a:solidFill>
                  <a:schemeClr val="tx1"/>
                </a:solidFill>
              </a:rPr>
              <a:t>eine</a:t>
            </a:r>
            <a:r>
              <a:rPr lang="en" sz="4000" u="sng" dirty="0">
                <a:solidFill>
                  <a:schemeClr val="tx1"/>
                </a:solidFill>
              </a:rPr>
              <a:t> </a:t>
            </a:r>
            <a:r>
              <a:rPr lang="en" sz="4800" u="sng" dirty="0">
                <a:solidFill>
                  <a:schemeClr val="tx1"/>
                </a:solidFill>
              </a:rPr>
              <a:t>W</a:t>
            </a:r>
            <a:r>
              <a:rPr lang="en" sz="4000" u="sng" dirty="0">
                <a:solidFill>
                  <a:schemeClr val="tx1"/>
                </a:solidFill>
              </a:rPr>
              <a:t>ahl </a:t>
            </a:r>
            <a:endParaRPr sz="4000" u="sng" dirty="0">
              <a:solidFill>
                <a:schemeClr val="tx1"/>
              </a:solidFill>
            </a:endParaRPr>
          </a:p>
        </p:txBody>
      </p:sp>
      <p:pic>
        <p:nvPicPr>
          <p:cNvPr id="4" name="Google Shape;590;p32">
            <a:extLst>
              <a:ext uri="{FF2B5EF4-FFF2-40B4-BE49-F238E27FC236}">
                <a16:creationId xmlns:a16="http://schemas.microsoft.com/office/drawing/2014/main" id="{8CD247BE-4665-454A-990F-846256DD619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049" y="0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91;p32">
            <a:extLst>
              <a:ext uri="{FF2B5EF4-FFF2-40B4-BE49-F238E27FC236}">
                <a16:creationId xmlns:a16="http://schemas.microsoft.com/office/drawing/2014/main" id="{161B5DBC-18BE-BA4E-9544-5CFDADECFF1C}"/>
              </a:ext>
            </a:extLst>
          </p:cNvPr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542655-6944-AD4A-A5BF-96B1C292614F}"/>
              </a:ext>
            </a:extLst>
          </p:cNvPr>
          <p:cNvCxnSpPr/>
          <p:nvPr/>
        </p:nvCxnSpPr>
        <p:spPr>
          <a:xfrm>
            <a:off x="5390049" y="0"/>
            <a:ext cx="3753951" cy="5143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29B00F82-8927-754F-A646-CAF74EB355DF}"/>
              </a:ext>
            </a:extLst>
          </p:cNvPr>
          <p:cNvCxnSpPr>
            <a:cxnSpLocks/>
          </p:cNvCxnSpPr>
          <p:nvPr/>
        </p:nvCxnSpPr>
        <p:spPr>
          <a:xfrm flipH="1">
            <a:off x="5379220" y="0"/>
            <a:ext cx="3803131" cy="51285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412376" y="555275"/>
            <a:ext cx="811364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 err="1">
                <a:solidFill>
                  <a:schemeClr val="tx1"/>
                </a:solidFill>
              </a:rPr>
              <a:t>Themengebiete</a:t>
            </a:r>
            <a:endParaRPr u="sng" dirty="0">
              <a:solidFill>
                <a:schemeClr val="tx1"/>
              </a:solidFill>
            </a:endParaRPr>
          </a:p>
        </p:txBody>
      </p:sp>
      <p:sp>
        <p:nvSpPr>
          <p:cNvPr id="698" name="Google Shape;698;p35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Ökosysteme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99" name="Google Shape;699;p35"/>
          <p:cNvSpPr txBox="1">
            <a:spLocks noGrp="1"/>
          </p:cNvSpPr>
          <p:nvPr>
            <p:ph type="subTitle" idx="1"/>
          </p:nvPr>
        </p:nvSpPr>
        <p:spPr>
          <a:xfrm>
            <a:off x="473894" y="3740700"/>
            <a:ext cx="2700105" cy="1252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Zusammenspiel von biotischen Faktoren (Pflanzen- und Tierwelt) und abiotischen Faktoren (unbelebte Komponenten) </a:t>
            </a:r>
            <a:endParaRPr dirty="0"/>
          </a:p>
        </p:txBody>
      </p:sp>
      <p:sp>
        <p:nvSpPr>
          <p:cNvPr id="700" name="Google Shape;700;p35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Zelle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/>
              <a:t>Feinbau</a:t>
            </a:r>
            <a:r>
              <a:rPr lang="de-DE" dirty="0"/>
              <a:t>  und Funktionen ihrer Bestandteile</a:t>
            </a:r>
            <a:endParaRPr dirty="0"/>
          </a:p>
        </p:txBody>
      </p:sp>
      <p:sp>
        <p:nvSpPr>
          <p:cNvPr id="702" name="Google Shape;702;p35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Gesundheit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körpereigene Abwehr, Bedeutung von Impfungen, Krankheitserreger</a:t>
            </a:r>
            <a:endParaRPr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ADC8BB1-7F64-D944-B011-F0EEB6312AD1}"/>
              </a:ext>
            </a:extLst>
          </p:cNvPr>
          <p:cNvGrpSpPr/>
          <p:nvPr/>
        </p:nvGrpSpPr>
        <p:grpSpPr>
          <a:xfrm rot="1349390">
            <a:off x="6264289" y="1881096"/>
            <a:ext cx="2103616" cy="1235157"/>
            <a:chOff x="2700625" y="417253"/>
            <a:chExt cx="2103616" cy="12351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1" name="Google Shape;1693;p51">
              <a:extLst>
                <a:ext uri="{FF2B5EF4-FFF2-40B4-BE49-F238E27FC236}">
                  <a16:creationId xmlns:a16="http://schemas.microsoft.com/office/drawing/2014/main" id="{A7E30F70-F4DB-8340-84BB-5CEA4AAC98AE}"/>
                </a:ext>
              </a:extLst>
            </p:cNvPr>
            <p:cNvGrpSpPr/>
            <p:nvPr/>
          </p:nvGrpSpPr>
          <p:grpSpPr>
            <a:xfrm>
              <a:off x="2700625" y="417253"/>
              <a:ext cx="904947" cy="1235157"/>
              <a:chOff x="2906260" y="643293"/>
              <a:chExt cx="754060" cy="1029211"/>
            </a:xfrm>
          </p:grpSpPr>
          <p:sp>
            <p:nvSpPr>
              <p:cNvPr id="67" name="Google Shape;1694;p51">
                <a:extLst>
                  <a:ext uri="{FF2B5EF4-FFF2-40B4-BE49-F238E27FC236}">
                    <a16:creationId xmlns:a16="http://schemas.microsoft.com/office/drawing/2014/main" id="{EE9D540C-6AE6-C24F-BB2B-9028E5286CE1}"/>
                  </a:ext>
                </a:extLst>
              </p:cNvPr>
              <p:cNvSpPr/>
              <p:nvPr/>
            </p:nvSpPr>
            <p:spPr>
              <a:xfrm>
                <a:off x="3417552" y="1206945"/>
                <a:ext cx="64705" cy="41807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31" extrusionOk="0">
                    <a:moveTo>
                      <a:pt x="2059" y="0"/>
                    </a:moveTo>
                    <a:lnTo>
                      <a:pt x="2059" y="0"/>
                    </a:lnTo>
                    <a:cubicBezTo>
                      <a:pt x="1394" y="380"/>
                      <a:pt x="444" y="285"/>
                      <a:pt x="1" y="919"/>
                    </a:cubicBezTo>
                    <a:cubicBezTo>
                      <a:pt x="128" y="1077"/>
                      <a:pt x="286" y="1172"/>
                      <a:pt x="381" y="1330"/>
                    </a:cubicBezTo>
                    <a:cubicBezTo>
                      <a:pt x="603" y="539"/>
                      <a:pt x="1584" y="539"/>
                      <a:pt x="20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95;p51">
                <a:extLst>
                  <a:ext uri="{FF2B5EF4-FFF2-40B4-BE49-F238E27FC236}">
                    <a16:creationId xmlns:a16="http://schemas.microsoft.com/office/drawing/2014/main" id="{697F6739-8B47-7842-BE4A-A6397C3B6383}"/>
                  </a:ext>
                </a:extLst>
              </p:cNvPr>
              <p:cNvSpPr/>
              <p:nvPr/>
            </p:nvSpPr>
            <p:spPr>
              <a:xfrm>
                <a:off x="3443434" y="1205940"/>
                <a:ext cx="128341" cy="8260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2630" extrusionOk="0">
                    <a:moveTo>
                      <a:pt x="3801" y="1"/>
                    </a:moveTo>
                    <a:cubicBezTo>
                      <a:pt x="3832" y="96"/>
                      <a:pt x="2470" y="824"/>
                      <a:pt x="2312" y="887"/>
                    </a:cubicBezTo>
                    <a:cubicBezTo>
                      <a:pt x="1425" y="1172"/>
                      <a:pt x="602" y="1362"/>
                      <a:pt x="0" y="2091"/>
                    </a:cubicBezTo>
                    <a:cubicBezTo>
                      <a:pt x="127" y="2249"/>
                      <a:pt x="254" y="2439"/>
                      <a:pt x="349" y="2629"/>
                    </a:cubicBezTo>
                    <a:lnTo>
                      <a:pt x="349" y="2597"/>
                    </a:lnTo>
                    <a:cubicBezTo>
                      <a:pt x="729" y="1996"/>
                      <a:pt x="1267" y="1679"/>
                      <a:pt x="1869" y="1426"/>
                    </a:cubicBezTo>
                    <a:cubicBezTo>
                      <a:pt x="2185" y="1299"/>
                      <a:pt x="4086" y="254"/>
                      <a:pt x="3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696;p51">
                <a:extLst>
                  <a:ext uri="{FF2B5EF4-FFF2-40B4-BE49-F238E27FC236}">
                    <a16:creationId xmlns:a16="http://schemas.microsoft.com/office/drawing/2014/main" id="{D74F6906-4A5C-064D-8206-2D56667AEC38}"/>
                  </a:ext>
                </a:extLst>
              </p:cNvPr>
              <p:cNvSpPr/>
              <p:nvPr/>
            </p:nvSpPr>
            <p:spPr>
              <a:xfrm>
                <a:off x="3482225" y="1270613"/>
                <a:ext cx="80598" cy="78588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502" extrusionOk="0">
                    <a:moveTo>
                      <a:pt x="2566" y="0"/>
                    </a:moveTo>
                    <a:cubicBezTo>
                      <a:pt x="1774" y="63"/>
                      <a:pt x="1140" y="507"/>
                      <a:pt x="697" y="1172"/>
                    </a:cubicBezTo>
                    <a:cubicBezTo>
                      <a:pt x="475" y="1520"/>
                      <a:pt x="317" y="1837"/>
                      <a:pt x="0" y="1900"/>
                    </a:cubicBezTo>
                    <a:cubicBezTo>
                      <a:pt x="127" y="2090"/>
                      <a:pt x="190" y="2312"/>
                      <a:pt x="317" y="2502"/>
                    </a:cubicBezTo>
                    <a:cubicBezTo>
                      <a:pt x="1172" y="2185"/>
                      <a:pt x="1267" y="1172"/>
                      <a:pt x="1806" y="507"/>
                    </a:cubicBezTo>
                    <a:cubicBezTo>
                      <a:pt x="2027" y="253"/>
                      <a:pt x="2281" y="95"/>
                      <a:pt x="25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697;p51">
                <a:extLst>
                  <a:ext uri="{FF2B5EF4-FFF2-40B4-BE49-F238E27FC236}">
                    <a16:creationId xmlns:a16="http://schemas.microsoft.com/office/drawing/2014/main" id="{94979F68-53EF-8B4E-8C32-CFA475236BE8}"/>
                  </a:ext>
                </a:extLst>
              </p:cNvPr>
              <p:cNvSpPr/>
              <p:nvPr/>
            </p:nvSpPr>
            <p:spPr>
              <a:xfrm>
                <a:off x="3502108" y="1353159"/>
                <a:ext cx="84587" cy="43786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1394" extrusionOk="0">
                    <a:moveTo>
                      <a:pt x="2693" y="1"/>
                    </a:moveTo>
                    <a:cubicBezTo>
                      <a:pt x="2484" y="79"/>
                      <a:pt x="2276" y="135"/>
                      <a:pt x="2050" y="135"/>
                    </a:cubicBezTo>
                    <a:cubicBezTo>
                      <a:pt x="2001" y="135"/>
                      <a:pt x="1951" y="133"/>
                      <a:pt x="1901" y="127"/>
                    </a:cubicBezTo>
                    <a:cubicBezTo>
                      <a:pt x="1673" y="127"/>
                      <a:pt x="1445" y="87"/>
                      <a:pt x="1233" y="87"/>
                    </a:cubicBezTo>
                    <a:cubicBezTo>
                      <a:pt x="1180" y="87"/>
                      <a:pt x="1128" y="89"/>
                      <a:pt x="1077" y="96"/>
                    </a:cubicBezTo>
                    <a:cubicBezTo>
                      <a:pt x="634" y="222"/>
                      <a:pt x="317" y="444"/>
                      <a:pt x="1" y="729"/>
                    </a:cubicBezTo>
                    <a:cubicBezTo>
                      <a:pt x="127" y="951"/>
                      <a:pt x="222" y="1172"/>
                      <a:pt x="317" y="1394"/>
                    </a:cubicBezTo>
                    <a:cubicBezTo>
                      <a:pt x="666" y="1077"/>
                      <a:pt x="824" y="729"/>
                      <a:pt x="1331" y="539"/>
                    </a:cubicBezTo>
                    <a:cubicBezTo>
                      <a:pt x="1806" y="381"/>
                      <a:pt x="2344" y="317"/>
                      <a:pt x="2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698;p51">
                <a:extLst>
                  <a:ext uri="{FF2B5EF4-FFF2-40B4-BE49-F238E27FC236}">
                    <a16:creationId xmlns:a16="http://schemas.microsoft.com/office/drawing/2014/main" id="{43D6D237-8888-B649-8B41-5C55867DFEB4}"/>
                  </a:ext>
                </a:extLst>
              </p:cNvPr>
              <p:cNvSpPr/>
              <p:nvPr/>
            </p:nvSpPr>
            <p:spPr>
              <a:xfrm>
                <a:off x="3535936" y="1429768"/>
                <a:ext cx="67657" cy="4479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426" extrusionOk="0">
                    <a:moveTo>
                      <a:pt x="2154" y="190"/>
                    </a:moveTo>
                    <a:lnTo>
                      <a:pt x="2154" y="190"/>
                    </a:lnTo>
                    <a:cubicBezTo>
                      <a:pt x="1426" y="348"/>
                      <a:pt x="317" y="0"/>
                      <a:pt x="32" y="792"/>
                    </a:cubicBezTo>
                    <a:lnTo>
                      <a:pt x="0" y="823"/>
                    </a:lnTo>
                    <a:cubicBezTo>
                      <a:pt x="32" y="982"/>
                      <a:pt x="96" y="1172"/>
                      <a:pt x="159" y="1330"/>
                    </a:cubicBezTo>
                    <a:cubicBezTo>
                      <a:pt x="191" y="1362"/>
                      <a:pt x="191" y="1425"/>
                      <a:pt x="191" y="1425"/>
                    </a:cubicBezTo>
                    <a:cubicBezTo>
                      <a:pt x="539" y="633"/>
                      <a:pt x="1774" y="887"/>
                      <a:pt x="2154" y="1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699;p51">
                <a:extLst>
                  <a:ext uri="{FF2B5EF4-FFF2-40B4-BE49-F238E27FC236}">
                    <a16:creationId xmlns:a16="http://schemas.microsoft.com/office/drawing/2014/main" id="{CB524F4E-30A6-384C-8747-215CBC62C213}"/>
                  </a:ext>
                </a:extLst>
              </p:cNvPr>
              <p:cNvSpPr/>
              <p:nvPr/>
            </p:nvSpPr>
            <p:spPr>
              <a:xfrm>
                <a:off x="3552835" y="1515894"/>
                <a:ext cx="62694" cy="26290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837" extrusionOk="0">
                    <a:moveTo>
                      <a:pt x="1086" y="0"/>
                    </a:moveTo>
                    <a:cubicBezTo>
                      <a:pt x="736" y="0"/>
                      <a:pt x="400" y="90"/>
                      <a:pt x="128" y="362"/>
                    </a:cubicBezTo>
                    <a:cubicBezTo>
                      <a:pt x="118" y="381"/>
                      <a:pt x="105" y="389"/>
                      <a:pt x="92" y="389"/>
                    </a:cubicBezTo>
                    <a:cubicBezTo>
                      <a:pt x="63" y="389"/>
                      <a:pt x="33" y="352"/>
                      <a:pt x="33" y="330"/>
                    </a:cubicBezTo>
                    <a:lnTo>
                      <a:pt x="1" y="330"/>
                    </a:lnTo>
                    <a:cubicBezTo>
                      <a:pt x="1" y="488"/>
                      <a:pt x="33" y="678"/>
                      <a:pt x="33" y="837"/>
                    </a:cubicBezTo>
                    <a:cubicBezTo>
                      <a:pt x="729" y="742"/>
                      <a:pt x="1394" y="488"/>
                      <a:pt x="1996" y="140"/>
                    </a:cubicBezTo>
                    <a:cubicBezTo>
                      <a:pt x="1703" y="67"/>
                      <a:pt x="1389" y="0"/>
                      <a:pt x="10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00;p51">
                <a:extLst>
                  <a:ext uri="{FF2B5EF4-FFF2-40B4-BE49-F238E27FC236}">
                    <a16:creationId xmlns:a16="http://schemas.microsoft.com/office/drawing/2014/main" id="{71BA1161-0ABD-B147-9890-D7D5CBAFAE37}"/>
                  </a:ext>
                </a:extLst>
              </p:cNvPr>
              <p:cNvSpPr/>
              <p:nvPr/>
            </p:nvSpPr>
            <p:spPr>
              <a:xfrm>
                <a:off x="3356899" y="1610784"/>
                <a:ext cx="47775" cy="51764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48" extrusionOk="0">
                    <a:moveTo>
                      <a:pt x="1267" y="1"/>
                    </a:moveTo>
                    <a:cubicBezTo>
                      <a:pt x="633" y="317"/>
                      <a:pt x="475" y="1236"/>
                      <a:pt x="0" y="1648"/>
                    </a:cubicBezTo>
                    <a:cubicBezTo>
                      <a:pt x="475" y="1553"/>
                      <a:pt x="982" y="1394"/>
                      <a:pt x="1203" y="983"/>
                    </a:cubicBezTo>
                    <a:cubicBezTo>
                      <a:pt x="1330" y="793"/>
                      <a:pt x="1330" y="634"/>
                      <a:pt x="1520" y="507"/>
                    </a:cubicBezTo>
                    <a:cubicBezTo>
                      <a:pt x="1425" y="349"/>
                      <a:pt x="1330" y="191"/>
                      <a:pt x="12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01;p51">
                <a:extLst>
                  <a:ext uri="{FF2B5EF4-FFF2-40B4-BE49-F238E27FC236}">
                    <a16:creationId xmlns:a16="http://schemas.microsoft.com/office/drawing/2014/main" id="{DFFD1443-F7A1-9046-8F18-172484F96418}"/>
                  </a:ext>
                </a:extLst>
              </p:cNvPr>
              <p:cNvSpPr/>
              <p:nvPr/>
            </p:nvSpPr>
            <p:spPr>
              <a:xfrm>
                <a:off x="3314119" y="1558957"/>
                <a:ext cx="68662" cy="55847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778" extrusionOk="0">
                    <a:moveTo>
                      <a:pt x="1982" y="0"/>
                    </a:moveTo>
                    <a:cubicBezTo>
                      <a:pt x="1125" y="0"/>
                      <a:pt x="933" y="724"/>
                      <a:pt x="507" y="1302"/>
                    </a:cubicBezTo>
                    <a:cubicBezTo>
                      <a:pt x="349" y="1492"/>
                      <a:pt x="190" y="1651"/>
                      <a:pt x="0" y="1777"/>
                    </a:cubicBezTo>
                    <a:cubicBezTo>
                      <a:pt x="475" y="1619"/>
                      <a:pt x="919" y="1429"/>
                      <a:pt x="1267" y="1017"/>
                    </a:cubicBezTo>
                    <a:cubicBezTo>
                      <a:pt x="1552" y="701"/>
                      <a:pt x="1774" y="416"/>
                      <a:pt x="2185" y="321"/>
                    </a:cubicBezTo>
                    <a:cubicBezTo>
                      <a:pt x="2154" y="194"/>
                      <a:pt x="2154" y="99"/>
                      <a:pt x="2090" y="4"/>
                    </a:cubicBezTo>
                    <a:cubicBezTo>
                      <a:pt x="2053" y="2"/>
                      <a:pt x="2017" y="0"/>
                      <a:pt x="1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02;p51">
                <a:extLst>
                  <a:ext uri="{FF2B5EF4-FFF2-40B4-BE49-F238E27FC236}">
                    <a16:creationId xmlns:a16="http://schemas.microsoft.com/office/drawing/2014/main" id="{E20BC876-FFC8-7E47-916D-5B824EB4F527}"/>
                  </a:ext>
                </a:extLst>
              </p:cNvPr>
              <p:cNvSpPr/>
              <p:nvPr/>
            </p:nvSpPr>
            <p:spPr>
              <a:xfrm>
                <a:off x="3243478" y="1479490"/>
                <a:ext cx="114427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851" extrusionOk="0">
                    <a:moveTo>
                      <a:pt x="3326" y="0"/>
                    </a:moveTo>
                    <a:cubicBezTo>
                      <a:pt x="2914" y="1489"/>
                      <a:pt x="793" y="1616"/>
                      <a:pt x="1" y="2851"/>
                    </a:cubicBezTo>
                    <a:cubicBezTo>
                      <a:pt x="1104" y="1937"/>
                      <a:pt x="3117" y="2152"/>
                      <a:pt x="3635" y="655"/>
                    </a:cubicBezTo>
                    <a:lnTo>
                      <a:pt x="3635" y="655"/>
                    </a:lnTo>
                    <a:cubicBezTo>
                      <a:pt x="3639" y="652"/>
                      <a:pt x="3643" y="645"/>
                      <a:pt x="3643" y="634"/>
                    </a:cubicBezTo>
                    <a:lnTo>
                      <a:pt x="3643" y="634"/>
                    </a:lnTo>
                    <a:cubicBezTo>
                      <a:pt x="3643" y="634"/>
                      <a:pt x="3643" y="634"/>
                      <a:pt x="3643" y="634"/>
                    </a:cubicBezTo>
                    <a:cubicBezTo>
                      <a:pt x="3516" y="412"/>
                      <a:pt x="3453" y="222"/>
                      <a:pt x="3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03;p51">
                <a:extLst>
                  <a:ext uri="{FF2B5EF4-FFF2-40B4-BE49-F238E27FC236}">
                    <a16:creationId xmlns:a16="http://schemas.microsoft.com/office/drawing/2014/main" id="{B7AC7FF0-BC0A-E544-9EA0-3E3335DF6086}"/>
                  </a:ext>
                </a:extLst>
              </p:cNvPr>
              <p:cNvSpPr/>
              <p:nvPr/>
            </p:nvSpPr>
            <p:spPr>
              <a:xfrm>
                <a:off x="3250451" y="1425779"/>
                <a:ext cx="71646" cy="84587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93" extrusionOk="0">
                    <a:moveTo>
                      <a:pt x="1806" y="0"/>
                    </a:moveTo>
                    <a:cubicBezTo>
                      <a:pt x="1204" y="317"/>
                      <a:pt x="1172" y="1330"/>
                      <a:pt x="792" y="1901"/>
                    </a:cubicBezTo>
                    <a:cubicBezTo>
                      <a:pt x="602" y="2217"/>
                      <a:pt x="317" y="2502"/>
                      <a:pt x="0" y="2692"/>
                    </a:cubicBezTo>
                    <a:cubicBezTo>
                      <a:pt x="254" y="2661"/>
                      <a:pt x="476" y="2566"/>
                      <a:pt x="697" y="2439"/>
                    </a:cubicBezTo>
                    <a:cubicBezTo>
                      <a:pt x="1172" y="2186"/>
                      <a:pt x="1362" y="1774"/>
                      <a:pt x="1521" y="1299"/>
                    </a:cubicBezTo>
                    <a:cubicBezTo>
                      <a:pt x="1647" y="919"/>
                      <a:pt x="1869" y="602"/>
                      <a:pt x="2281" y="539"/>
                    </a:cubicBezTo>
                    <a:cubicBezTo>
                      <a:pt x="2122" y="349"/>
                      <a:pt x="1964" y="159"/>
                      <a:pt x="18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04;p51">
                <a:extLst>
                  <a:ext uri="{FF2B5EF4-FFF2-40B4-BE49-F238E27FC236}">
                    <a16:creationId xmlns:a16="http://schemas.microsoft.com/office/drawing/2014/main" id="{177D0312-7805-1442-A5D2-1510C7B4A7A4}"/>
                  </a:ext>
                </a:extLst>
              </p:cNvPr>
              <p:cNvSpPr/>
              <p:nvPr/>
            </p:nvSpPr>
            <p:spPr>
              <a:xfrm>
                <a:off x="3172868" y="1378035"/>
                <a:ext cx="106448" cy="121368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3864" extrusionOk="0">
                    <a:moveTo>
                      <a:pt x="3072" y="0"/>
                    </a:moveTo>
                    <a:cubicBezTo>
                      <a:pt x="1869" y="380"/>
                      <a:pt x="2027" y="1742"/>
                      <a:pt x="1489" y="2629"/>
                    </a:cubicBezTo>
                    <a:cubicBezTo>
                      <a:pt x="1141" y="3229"/>
                      <a:pt x="542" y="3482"/>
                      <a:pt x="5" y="3861"/>
                    </a:cubicBezTo>
                    <a:lnTo>
                      <a:pt x="5" y="3861"/>
                    </a:lnTo>
                    <a:cubicBezTo>
                      <a:pt x="230" y="3704"/>
                      <a:pt x="826" y="3577"/>
                      <a:pt x="1172" y="3325"/>
                    </a:cubicBezTo>
                    <a:cubicBezTo>
                      <a:pt x="1710" y="2977"/>
                      <a:pt x="2122" y="2439"/>
                      <a:pt x="2407" y="1837"/>
                    </a:cubicBezTo>
                    <a:cubicBezTo>
                      <a:pt x="2629" y="1362"/>
                      <a:pt x="2882" y="887"/>
                      <a:pt x="3357" y="602"/>
                    </a:cubicBezTo>
                    <a:cubicBezTo>
                      <a:pt x="3357" y="570"/>
                      <a:pt x="3357" y="475"/>
                      <a:pt x="3389" y="444"/>
                    </a:cubicBezTo>
                    <a:cubicBezTo>
                      <a:pt x="3262" y="317"/>
                      <a:pt x="3167" y="159"/>
                      <a:pt x="3072" y="0"/>
                    </a:cubicBezTo>
                    <a:close/>
                    <a:moveTo>
                      <a:pt x="5" y="3861"/>
                    </a:moveTo>
                    <a:lnTo>
                      <a:pt x="5" y="3861"/>
                    </a:lnTo>
                    <a:cubicBezTo>
                      <a:pt x="3" y="3862"/>
                      <a:pt x="2" y="3863"/>
                      <a:pt x="0" y="3864"/>
                    </a:cubicBezTo>
                    <a:cubicBezTo>
                      <a:pt x="2" y="3863"/>
                      <a:pt x="3" y="3862"/>
                      <a:pt x="5" y="386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05;p51">
                <a:extLst>
                  <a:ext uri="{FF2B5EF4-FFF2-40B4-BE49-F238E27FC236}">
                    <a16:creationId xmlns:a16="http://schemas.microsoft.com/office/drawing/2014/main" id="{196B341B-6C18-544B-99F0-47BD55B2C93C}"/>
                  </a:ext>
                </a:extLst>
              </p:cNvPr>
              <p:cNvSpPr/>
              <p:nvPr/>
            </p:nvSpPr>
            <p:spPr>
              <a:xfrm>
                <a:off x="3189767" y="1343202"/>
                <a:ext cx="68662" cy="54748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743" extrusionOk="0">
                    <a:moveTo>
                      <a:pt x="2154" y="1"/>
                    </a:moveTo>
                    <a:cubicBezTo>
                      <a:pt x="1742" y="96"/>
                      <a:pt x="1362" y="128"/>
                      <a:pt x="982" y="286"/>
                    </a:cubicBezTo>
                    <a:cubicBezTo>
                      <a:pt x="634" y="476"/>
                      <a:pt x="507" y="793"/>
                      <a:pt x="349" y="1173"/>
                    </a:cubicBezTo>
                    <a:cubicBezTo>
                      <a:pt x="286" y="1363"/>
                      <a:pt x="159" y="1584"/>
                      <a:pt x="1" y="1743"/>
                    </a:cubicBezTo>
                    <a:cubicBezTo>
                      <a:pt x="877" y="1555"/>
                      <a:pt x="1135" y="254"/>
                      <a:pt x="2149" y="254"/>
                    </a:cubicBezTo>
                    <a:cubicBezTo>
                      <a:pt x="2161" y="254"/>
                      <a:pt x="2174" y="254"/>
                      <a:pt x="2186" y="254"/>
                    </a:cubicBezTo>
                    <a:cubicBezTo>
                      <a:pt x="2186" y="159"/>
                      <a:pt x="2186" y="96"/>
                      <a:pt x="2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06;p51">
                <a:extLst>
                  <a:ext uri="{FF2B5EF4-FFF2-40B4-BE49-F238E27FC236}">
                    <a16:creationId xmlns:a16="http://schemas.microsoft.com/office/drawing/2014/main" id="{DC2532CC-91DF-9D4A-B6BA-8322EE14DCDF}"/>
                  </a:ext>
                </a:extLst>
              </p:cNvPr>
              <p:cNvSpPr/>
              <p:nvPr/>
            </p:nvSpPr>
            <p:spPr>
              <a:xfrm>
                <a:off x="3159927" y="1193345"/>
                <a:ext cx="464585" cy="479160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15255" extrusionOk="0">
                    <a:moveTo>
                      <a:pt x="10230" y="433"/>
                    </a:moveTo>
                    <a:lnTo>
                      <a:pt x="10230" y="433"/>
                    </a:lnTo>
                    <a:cubicBezTo>
                      <a:pt x="9786" y="940"/>
                      <a:pt x="8805" y="972"/>
                      <a:pt x="8551" y="1763"/>
                    </a:cubicBezTo>
                    <a:cubicBezTo>
                      <a:pt x="8425" y="1668"/>
                      <a:pt x="8330" y="1510"/>
                      <a:pt x="8108" y="1383"/>
                    </a:cubicBezTo>
                    <a:cubicBezTo>
                      <a:pt x="8583" y="655"/>
                      <a:pt x="9533" y="782"/>
                      <a:pt x="10230" y="433"/>
                    </a:cubicBezTo>
                    <a:close/>
                    <a:moveTo>
                      <a:pt x="12827" y="402"/>
                    </a:moveTo>
                    <a:lnTo>
                      <a:pt x="12827" y="402"/>
                    </a:lnTo>
                    <a:cubicBezTo>
                      <a:pt x="13112" y="655"/>
                      <a:pt x="11211" y="1700"/>
                      <a:pt x="10895" y="1763"/>
                    </a:cubicBezTo>
                    <a:cubicBezTo>
                      <a:pt x="10261" y="2048"/>
                      <a:pt x="9755" y="2365"/>
                      <a:pt x="9375" y="2967"/>
                    </a:cubicBezTo>
                    <a:lnTo>
                      <a:pt x="9375" y="2998"/>
                    </a:lnTo>
                    <a:cubicBezTo>
                      <a:pt x="9280" y="2840"/>
                      <a:pt x="9153" y="2650"/>
                      <a:pt x="9026" y="2460"/>
                    </a:cubicBezTo>
                    <a:cubicBezTo>
                      <a:pt x="9628" y="1732"/>
                      <a:pt x="10451" y="1573"/>
                      <a:pt x="11338" y="1257"/>
                    </a:cubicBezTo>
                    <a:cubicBezTo>
                      <a:pt x="11433" y="1225"/>
                      <a:pt x="12858" y="497"/>
                      <a:pt x="12827" y="402"/>
                    </a:cubicBezTo>
                    <a:close/>
                    <a:moveTo>
                      <a:pt x="12795" y="2460"/>
                    </a:moveTo>
                    <a:lnTo>
                      <a:pt x="12795" y="2460"/>
                    </a:lnTo>
                    <a:cubicBezTo>
                      <a:pt x="12510" y="2555"/>
                      <a:pt x="12225" y="2713"/>
                      <a:pt x="12003" y="2998"/>
                    </a:cubicBezTo>
                    <a:cubicBezTo>
                      <a:pt x="11433" y="3663"/>
                      <a:pt x="11401" y="4709"/>
                      <a:pt x="10483" y="5025"/>
                    </a:cubicBezTo>
                    <a:cubicBezTo>
                      <a:pt x="10420" y="4835"/>
                      <a:pt x="10293" y="4582"/>
                      <a:pt x="10166" y="4392"/>
                    </a:cubicBezTo>
                    <a:cubicBezTo>
                      <a:pt x="10578" y="4297"/>
                      <a:pt x="10736" y="3980"/>
                      <a:pt x="10926" y="3632"/>
                    </a:cubicBezTo>
                    <a:cubicBezTo>
                      <a:pt x="11401" y="2967"/>
                      <a:pt x="12035" y="2523"/>
                      <a:pt x="12795" y="2460"/>
                    </a:cubicBezTo>
                    <a:close/>
                    <a:moveTo>
                      <a:pt x="13587" y="5089"/>
                    </a:moveTo>
                    <a:lnTo>
                      <a:pt x="13587" y="5089"/>
                    </a:lnTo>
                    <a:cubicBezTo>
                      <a:pt x="13238" y="5405"/>
                      <a:pt x="12700" y="5469"/>
                      <a:pt x="12225" y="5627"/>
                    </a:cubicBezTo>
                    <a:cubicBezTo>
                      <a:pt x="11750" y="5817"/>
                      <a:pt x="11560" y="6165"/>
                      <a:pt x="11211" y="6482"/>
                    </a:cubicBezTo>
                    <a:cubicBezTo>
                      <a:pt x="11085" y="6229"/>
                      <a:pt x="10990" y="6039"/>
                      <a:pt x="10895" y="5817"/>
                    </a:cubicBezTo>
                    <a:cubicBezTo>
                      <a:pt x="11211" y="5532"/>
                      <a:pt x="11560" y="5247"/>
                      <a:pt x="11971" y="5184"/>
                    </a:cubicBezTo>
                    <a:cubicBezTo>
                      <a:pt x="12046" y="5174"/>
                      <a:pt x="12123" y="5170"/>
                      <a:pt x="12201" y="5170"/>
                    </a:cubicBezTo>
                    <a:cubicBezTo>
                      <a:pt x="12392" y="5170"/>
                      <a:pt x="12593" y="5193"/>
                      <a:pt x="12795" y="5215"/>
                    </a:cubicBezTo>
                    <a:cubicBezTo>
                      <a:pt x="12845" y="5221"/>
                      <a:pt x="12895" y="5223"/>
                      <a:pt x="12944" y="5223"/>
                    </a:cubicBezTo>
                    <a:cubicBezTo>
                      <a:pt x="13170" y="5223"/>
                      <a:pt x="13378" y="5167"/>
                      <a:pt x="13587" y="5089"/>
                    </a:cubicBezTo>
                    <a:close/>
                    <a:moveTo>
                      <a:pt x="3104" y="4772"/>
                    </a:moveTo>
                    <a:cubicBezTo>
                      <a:pt x="3104" y="4867"/>
                      <a:pt x="3136" y="4930"/>
                      <a:pt x="3136" y="5057"/>
                    </a:cubicBezTo>
                    <a:cubicBezTo>
                      <a:pt x="3112" y="5055"/>
                      <a:pt x="3089" y="5055"/>
                      <a:pt x="3066" y="5055"/>
                    </a:cubicBezTo>
                    <a:cubicBezTo>
                      <a:pt x="2076" y="5055"/>
                      <a:pt x="1755" y="6360"/>
                      <a:pt x="951" y="6577"/>
                    </a:cubicBezTo>
                    <a:cubicBezTo>
                      <a:pt x="1109" y="6419"/>
                      <a:pt x="1204" y="6197"/>
                      <a:pt x="1299" y="5975"/>
                    </a:cubicBezTo>
                    <a:cubicBezTo>
                      <a:pt x="1457" y="5627"/>
                      <a:pt x="1584" y="5310"/>
                      <a:pt x="1932" y="5089"/>
                    </a:cubicBezTo>
                    <a:cubicBezTo>
                      <a:pt x="2312" y="4899"/>
                      <a:pt x="2692" y="4867"/>
                      <a:pt x="3104" y="4772"/>
                    </a:cubicBezTo>
                    <a:close/>
                    <a:moveTo>
                      <a:pt x="14093" y="7717"/>
                    </a:moveTo>
                    <a:cubicBezTo>
                      <a:pt x="13713" y="8382"/>
                      <a:pt x="12510" y="8160"/>
                      <a:pt x="12130" y="8952"/>
                    </a:cubicBezTo>
                    <a:cubicBezTo>
                      <a:pt x="12130" y="8952"/>
                      <a:pt x="12130" y="8889"/>
                      <a:pt x="12035" y="8889"/>
                    </a:cubicBezTo>
                    <a:cubicBezTo>
                      <a:pt x="12003" y="8730"/>
                      <a:pt x="11971" y="8540"/>
                      <a:pt x="11876" y="8382"/>
                    </a:cubicBezTo>
                    <a:lnTo>
                      <a:pt x="11908" y="8350"/>
                    </a:lnTo>
                    <a:cubicBezTo>
                      <a:pt x="12225" y="7527"/>
                      <a:pt x="13397" y="7875"/>
                      <a:pt x="14093" y="7717"/>
                    </a:cubicBezTo>
                    <a:close/>
                    <a:moveTo>
                      <a:pt x="3453" y="5880"/>
                    </a:moveTo>
                    <a:cubicBezTo>
                      <a:pt x="3516" y="6039"/>
                      <a:pt x="3643" y="6197"/>
                      <a:pt x="3769" y="6324"/>
                    </a:cubicBezTo>
                    <a:cubicBezTo>
                      <a:pt x="3738" y="6355"/>
                      <a:pt x="3738" y="6419"/>
                      <a:pt x="3738" y="6482"/>
                    </a:cubicBezTo>
                    <a:cubicBezTo>
                      <a:pt x="3263" y="6767"/>
                      <a:pt x="3041" y="7242"/>
                      <a:pt x="2787" y="7717"/>
                    </a:cubicBezTo>
                    <a:cubicBezTo>
                      <a:pt x="2502" y="8350"/>
                      <a:pt x="2154" y="8857"/>
                      <a:pt x="1552" y="9205"/>
                    </a:cubicBezTo>
                    <a:cubicBezTo>
                      <a:pt x="1204" y="9459"/>
                      <a:pt x="602" y="9554"/>
                      <a:pt x="349" y="9712"/>
                    </a:cubicBezTo>
                    <a:cubicBezTo>
                      <a:pt x="919" y="9332"/>
                      <a:pt x="1457" y="9110"/>
                      <a:pt x="1869" y="8509"/>
                    </a:cubicBezTo>
                    <a:cubicBezTo>
                      <a:pt x="2407" y="7685"/>
                      <a:pt x="2312" y="6260"/>
                      <a:pt x="3453" y="5880"/>
                    </a:cubicBezTo>
                    <a:close/>
                    <a:moveTo>
                      <a:pt x="4688" y="7400"/>
                    </a:moveTo>
                    <a:cubicBezTo>
                      <a:pt x="4846" y="7559"/>
                      <a:pt x="5004" y="7749"/>
                      <a:pt x="5163" y="7939"/>
                    </a:cubicBezTo>
                    <a:cubicBezTo>
                      <a:pt x="4751" y="8002"/>
                      <a:pt x="4561" y="8319"/>
                      <a:pt x="4403" y="8699"/>
                    </a:cubicBezTo>
                    <a:cubicBezTo>
                      <a:pt x="4213" y="9174"/>
                      <a:pt x="4054" y="9586"/>
                      <a:pt x="3579" y="9839"/>
                    </a:cubicBezTo>
                    <a:cubicBezTo>
                      <a:pt x="3358" y="9966"/>
                      <a:pt x="3136" y="10061"/>
                      <a:pt x="2882" y="10092"/>
                    </a:cubicBezTo>
                    <a:cubicBezTo>
                      <a:pt x="3199" y="9839"/>
                      <a:pt x="3453" y="9617"/>
                      <a:pt x="3674" y="9301"/>
                    </a:cubicBezTo>
                    <a:cubicBezTo>
                      <a:pt x="4086" y="8794"/>
                      <a:pt x="4086" y="7749"/>
                      <a:pt x="4688" y="7400"/>
                    </a:cubicBezTo>
                    <a:close/>
                    <a:moveTo>
                      <a:pt x="5954" y="9110"/>
                    </a:moveTo>
                    <a:cubicBezTo>
                      <a:pt x="6049" y="9332"/>
                      <a:pt x="6176" y="9522"/>
                      <a:pt x="6271" y="9776"/>
                    </a:cubicBezTo>
                    <a:cubicBezTo>
                      <a:pt x="5796" y="11327"/>
                      <a:pt x="3738" y="11042"/>
                      <a:pt x="2629" y="11961"/>
                    </a:cubicBezTo>
                    <a:cubicBezTo>
                      <a:pt x="3421" y="10726"/>
                      <a:pt x="5543" y="10599"/>
                      <a:pt x="5954" y="9110"/>
                    </a:cubicBezTo>
                    <a:close/>
                    <a:moveTo>
                      <a:pt x="6858" y="11636"/>
                    </a:moveTo>
                    <a:cubicBezTo>
                      <a:pt x="6903" y="11636"/>
                      <a:pt x="6950" y="11639"/>
                      <a:pt x="6999" y="11644"/>
                    </a:cubicBezTo>
                    <a:cubicBezTo>
                      <a:pt x="7063" y="11739"/>
                      <a:pt x="7063" y="11834"/>
                      <a:pt x="7094" y="11961"/>
                    </a:cubicBezTo>
                    <a:cubicBezTo>
                      <a:pt x="6683" y="12056"/>
                      <a:pt x="6461" y="12341"/>
                      <a:pt x="6176" y="12657"/>
                    </a:cubicBezTo>
                    <a:cubicBezTo>
                      <a:pt x="5828" y="13069"/>
                      <a:pt x="5384" y="13291"/>
                      <a:pt x="4909" y="13417"/>
                    </a:cubicBezTo>
                    <a:cubicBezTo>
                      <a:pt x="5099" y="13291"/>
                      <a:pt x="5258" y="13132"/>
                      <a:pt x="5416" y="12942"/>
                    </a:cubicBezTo>
                    <a:cubicBezTo>
                      <a:pt x="5865" y="12374"/>
                      <a:pt x="6087" y="11636"/>
                      <a:pt x="6858" y="11636"/>
                    </a:cubicBezTo>
                    <a:close/>
                    <a:moveTo>
                      <a:pt x="6545" y="1070"/>
                    </a:moveTo>
                    <a:cubicBezTo>
                      <a:pt x="6909" y="1070"/>
                      <a:pt x="7277" y="1157"/>
                      <a:pt x="7633" y="1352"/>
                    </a:cubicBezTo>
                    <a:cubicBezTo>
                      <a:pt x="8330" y="1700"/>
                      <a:pt x="8805" y="2682"/>
                      <a:pt x="9185" y="3315"/>
                    </a:cubicBezTo>
                    <a:cubicBezTo>
                      <a:pt x="9216" y="3410"/>
                      <a:pt x="9280" y="3442"/>
                      <a:pt x="9311" y="3505"/>
                    </a:cubicBezTo>
                    <a:cubicBezTo>
                      <a:pt x="9976" y="4614"/>
                      <a:pt x="10546" y="5722"/>
                      <a:pt x="11021" y="6925"/>
                    </a:cubicBezTo>
                    <a:cubicBezTo>
                      <a:pt x="11560" y="8319"/>
                      <a:pt x="12225" y="9839"/>
                      <a:pt x="12193" y="11391"/>
                    </a:cubicBezTo>
                    <a:cubicBezTo>
                      <a:pt x="12193" y="12754"/>
                      <a:pt x="11361" y="14423"/>
                      <a:pt x="9904" y="14423"/>
                    </a:cubicBezTo>
                    <a:cubicBezTo>
                      <a:pt x="9804" y="14423"/>
                      <a:pt x="9702" y="14415"/>
                      <a:pt x="9596" y="14399"/>
                    </a:cubicBezTo>
                    <a:cubicBezTo>
                      <a:pt x="7791" y="14273"/>
                      <a:pt x="7633" y="12309"/>
                      <a:pt x="7253" y="10947"/>
                    </a:cubicBezTo>
                    <a:cubicBezTo>
                      <a:pt x="6809" y="9427"/>
                      <a:pt x="5986" y="8065"/>
                      <a:pt x="4846" y="6957"/>
                    </a:cubicBezTo>
                    <a:lnTo>
                      <a:pt x="3991" y="6260"/>
                    </a:lnTo>
                    <a:lnTo>
                      <a:pt x="3959" y="6260"/>
                    </a:lnTo>
                    <a:cubicBezTo>
                      <a:pt x="2946" y="4740"/>
                      <a:pt x="3358" y="2872"/>
                      <a:pt x="4751" y="1763"/>
                    </a:cubicBezTo>
                    <a:cubicBezTo>
                      <a:pt x="5276" y="1339"/>
                      <a:pt x="5904" y="1070"/>
                      <a:pt x="6545" y="1070"/>
                    </a:cubicBezTo>
                    <a:close/>
                    <a:moveTo>
                      <a:pt x="7538" y="13291"/>
                    </a:moveTo>
                    <a:cubicBezTo>
                      <a:pt x="7601" y="13449"/>
                      <a:pt x="7696" y="13639"/>
                      <a:pt x="7791" y="13797"/>
                    </a:cubicBezTo>
                    <a:cubicBezTo>
                      <a:pt x="7601" y="13892"/>
                      <a:pt x="7601" y="14083"/>
                      <a:pt x="7474" y="14336"/>
                    </a:cubicBezTo>
                    <a:cubicBezTo>
                      <a:pt x="7284" y="14716"/>
                      <a:pt x="6778" y="14906"/>
                      <a:pt x="6239" y="15001"/>
                    </a:cubicBezTo>
                    <a:cubicBezTo>
                      <a:pt x="6746" y="14526"/>
                      <a:pt x="6936" y="13607"/>
                      <a:pt x="7538" y="13291"/>
                    </a:cubicBezTo>
                    <a:close/>
                    <a:moveTo>
                      <a:pt x="12926" y="1"/>
                    </a:moveTo>
                    <a:cubicBezTo>
                      <a:pt x="12896" y="1"/>
                      <a:pt x="12871" y="16"/>
                      <a:pt x="12890" y="53"/>
                    </a:cubicBezTo>
                    <a:cubicBezTo>
                      <a:pt x="12003" y="1383"/>
                      <a:pt x="9881" y="1003"/>
                      <a:pt x="9058" y="2365"/>
                    </a:cubicBezTo>
                    <a:cubicBezTo>
                      <a:pt x="8931" y="2207"/>
                      <a:pt x="8868" y="2080"/>
                      <a:pt x="8741" y="1922"/>
                    </a:cubicBezTo>
                    <a:cubicBezTo>
                      <a:pt x="8773" y="1922"/>
                      <a:pt x="8773" y="1922"/>
                      <a:pt x="8773" y="1890"/>
                    </a:cubicBezTo>
                    <a:cubicBezTo>
                      <a:pt x="9026" y="940"/>
                      <a:pt x="10420" y="1098"/>
                      <a:pt x="10673" y="148"/>
                    </a:cubicBezTo>
                    <a:cubicBezTo>
                      <a:pt x="10673" y="80"/>
                      <a:pt x="10640" y="28"/>
                      <a:pt x="10586" y="28"/>
                    </a:cubicBezTo>
                    <a:cubicBezTo>
                      <a:pt x="10565" y="28"/>
                      <a:pt x="10541" y="35"/>
                      <a:pt x="10515" y="53"/>
                    </a:cubicBezTo>
                    <a:cubicBezTo>
                      <a:pt x="9881" y="782"/>
                      <a:pt x="8583" y="465"/>
                      <a:pt x="8140" y="1320"/>
                    </a:cubicBezTo>
                    <a:cubicBezTo>
                      <a:pt x="7770" y="979"/>
                      <a:pt x="7299" y="740"/>
                      <a:pt x="6749" y="740"/>
                    </a:cubicBezTo>
                    <a:cubicBezTo>
                      <a:pt x="6686" y="740"/>
                      <a:pt x="6621" y="743"/>
                      <a:pt x="6556" y="750"/>
                    </a:cubicBezTo>
                    <a:cubicBezTo>
                      <a:pt x="4561" y="813"/>
                      <a:pt x="3009" y="2808"/>
                      <a:pt x="3136" y="4645"/>
                    </a:cubicBezTo>
                    <a:lnTo>
                      <a:pt x="3072" y="4645"/>
                    </a:lnTo>
                    <a:cubicBezTo>
                      <a:pt x="2534" y="4740"/>
                      <a:pt x="1932" y="4804"/>
                      <a:pt x="1552" y="5279"/>
                    </a:cubicBezTo>
                    <a:cubicBezTo>
                      <a:pt x="1172" y="5722"/>
                      <a:pt x="1172" y="6387"/>
                      <a:pt x="634" y="6640"/>
                    </a:cubicBezTo>
                    <a:cubicBezTo>
                      <a:pt x="539" y="6672"/>
                      <a:pt x="602" y="6799"/>
                      <a:pt x="666" y="6799"/>
                    </a:cubicBezTo>
                    <a:cubicBezTo>
                      <a:pt x="709" y="6803"/>
                      <a:pt x="751" y="6805"/>
                      <a:pt x="792" y="6805"/>
                    </a:cubicBezTo>
                    <a:cubicBezTo>
                      <a:pt x="1913" y="6805"/>
                      <a:pt x="2099" y="5184"/>
                      <a:pt x="3199" y="5184"/>
                    </a:cubicBezTo>
                    <a:cubicBezTo>
                      <a:pt x="3231" y="5374"/>
                      <a:pt x="3326" y="5564"/>
                      <a:pt x="3453" y="5754"/>
                    </a:cubicBezTo>
                    <a:cubicBezTo>
                      <a:pt x="2851" y="5944"/>
                      <a:pt x="2534" y="6387"/>
                      <a:pt x="2344" y="6957"/>
                    </a:cubicBezTo>
                    <a:cubicBezTo>
                      <a:pt x="2186" y="7464"/>
                      <a:pt x="2091" y="8065"/>
                      <a:pt x="1742" y="8540"/>
                    </a:cubicBezTo>
                    <a:cubicBezTo>
                      <a:pt x="1331" y="9110"/>
                      <a:pt x="697" y="9396"/>
                      <a:pt x="127" y="9681"/>
                    </a:cubicBezTo>
                    <a:cubicBezTo>
                      <a:pt x="1" y="9744"/>
                      <a:pt x="64" y="9839"/>
                      <a:pt x="159" y="9839"/>
                    </a:cubicBezTo>
                    <a:cubicBezTo>
                      <a:pt x="951" y="9776"/>
                      <a:pt x="1742" y="9459"/>
                      <a:pt x="2281" y="8857"/>
                    </a:cubicBezTo>
                    <a:cubicBezTo>
                      <a:pt x="2914" y="8192"/>
                      <a:pt x="3041" y="7147"/>
                      <a:pt x="3801" y="6609"/>
                    </a:cubicBezTo>
                    <a:cubicBezTo>
                      <a:pt x="4086" y="6830"/>
                      <a:pt x="4339" y="7084"/>
                      <a:pt x="4593" y="7305"/>
                    </a:cubicBezTo>
                    <a:cubicBezTo>
                      <a:pt x="4149" y="7527"/>
                      <a:pt x="4086" y="7907"/>
                      <a:pt x="3928" y="8350"/>
                    </a:cubicBezTo>
                    <a:cubicBezTo>
                      <a:pt x="3643" y="9174"/>
                      <a:pt x="3072" y="9807"/>
                      <a:pt x="2281" y="10156"/>
                    </a:cubicBezTo>
                    <a:cubicBezTo>
                      <a:pt x="2217" y="10187"/>
                      <a:pt x="2281" y="10314"/>
                      <a:pt x="2376" y="10314"/>
                    </a:cubicBezTo>
                    <a:cubicBezTo>
                      <a:pt x="2914" y="10251"/>
                      <a:pt x="3516" y="10124"/>
                      <a:pt x="3959" y="9776"/>
                    </a:cubicBezTo>
                    <a:cubicBezTo>
                      <a:pt x="4397" y="9400"/>
                      <a:pt x="4588" y="8065"/>
                      <a:pt x="5235" y="8065"/>
                    </a:cubicBezTo>
                    <a:cubicBezTo>
                      <a:pt x="5242" y="8065"/>
                      <a:pt x="5250" y="8065"/>
                      <a:pt x="5258" y="8065"/>
                    </a:cubicBezTo>
                    <a:cubicBezTo>
                      <a:pt x="5511" y="8350"/>
                      <a:pt x="5669" y="8604"/>
                      <a:pt x="5859" y="8920"/>
                    </a:cubicBezTo>
                    <a:cubicBezTo>
                      <a:pt x="5353" y="10726"/>
                      <a:pt x="2692" y="10504"/>
                      <a:pt x="2217" y="12404"/>
                    </a:cubicBezTo>
                    <a:cubicBezTo>
                      <a:pt x="2196" y="12489"/>
                      <a:pt x="2260" y="12531"/>
                      <a:pt x="2314" y="12531"/>
                    </a:cubicBezTo>
                    <a:cubicBezTo>
                      <a:pt x="2341" y="12531"/>
                      <a:pt x="2365" y="12520"/>
                      <a:pt x="2376" y="12499"/>
                    </a:cubicBezTo>
                    <a:cubicBezTo>
                      <a:pt x="3231" y="10979"/>
                      <a:pt x="5669" y="11581"/>
                      <a:pt x="6366" y="9934"/>
                    </a:cubicBezTo>
                    <a:cubicBezTo>
                      <a:pt x="6556" y="10441"/>
                      <a:pt x="6778" y="10947"/>
                      <a:pt x="6936" y="11486"/>
                    </a:cubicBezTo>
                    <a:cubicBezTo>
                      <a:pt x="6873" y="11477"/>
                      <a:pt x="6810" y="11472"/>
                      <a:pt x="6748" y="11472"/>
                    </a:cubicBezTo>
                    <a:cubicBezTo>
                      <a:pt x="6377" y="11472"/>
                      <a:pt x="6036" y="11635"/>
                      <a:pt x="5764" y="11961"/>
                    </a:cubicBezTo>
                    <a:cubicBezTo>
                      <a:pt x="5606" y="12151"/>
                      <a:pt x="5543" y="12341"/>
                      <a:pt x="5416" y="12531"/>
                    </a:cubicBezTo>
                    <a:cubicBezTo>
                      <a:pt x="5099" y="13069"/>
                      <a:pt x="4656" y="13354"/>
                      <a:pt x="4118" y="13576"/>
                    </a:cubicBezTo>
                    <a:cubicBezTo>
                      <a:pt x="4001" y="13605"/>
                      <a:pt x="4019" y="13769"/>
                      <a:pt x="4122" y="13769"/>
                    </a:cubicBezTo>
                    <a:cubicBezTo>
                      <a:pt x="4130" y="13769"/>
                      <a:pt x="4140" y="13768"/>
                      <a:pt x="4149" y="13766"/>
                    </a:cubicBezTo>
                    <a:cubicBezTo>
                      <a:pt x="4751" y="13671"/>
                      <a:pt x="5353" y="13576"/>
                      <a:pt x="5859" y="13196"/>
                    </a:cubicBezTo>
                    <a:cubicBezTo>
                      <a:pt x="6303" y="12879"/>
                      <a:pt x="6556" y="12309"/>
                      <a:pt x="7126" y="12151"/>
                    </a:cubicBezTo>
                    <a:lnTo>
                      <a:pt x="7126" y="12182"/>
                    </a:lnTo>
                    <a:cubicBezTo>
                      <a:pt x="7189" y="12531"/>
                      <a:pt x="7316" y="12879"/>
                      <a:pt x="7443" y="13196"/>
                    </a:cubicBezTo>
                    <a:cubicBezTo>
                      <a:pt x="6556" y="13512"/>
                      <a:pt x="6524" y="14906"/>
                      <a:pt x="5606" y="15064"/>
                    </a:cubicBezTo>
                    <a:cubicBezTo>
                      <a:pt x="5574" y="15096"/>
                      <a:pt x="5511" y="15096"/>
                      <a:pt x="5448" y="15096"/>
                    </a:cubicBezTo>
                    <a:cubicBezTo>
                      <a:pt x="5353" y="15096"/>
                      <a:pt x="5384" y="15254"/>
                      <a:pt x="5448" y="15254"/>
                    </a:cubicBezTo>
                    <a:cubicBezTo>
                      <a:pt x="5606" y="15254"/>
                      <a:pt x="5764" y="15223"/>
                      <a:pt x="5891" y="15191"/>
                    </a:cubicBezTo>
                    <a:cubicBezTo>
                      <a:pt x="6334" y="15128"/>
                      <a:pt x="6778" y="15033"/>
                      <a:pt x="7158" y="14843"/>
                    </a:cubicBezTo>
                    <a:cubicBezTo>
                      <a:pt x="7316" y="14748"/>
                      <a:pt x="7443" y="14684"/>
                      <a:pt x="7506" y="14526"/>
                    </a:cubicBezTo>
                    <a:cubicBezTo>
                      <a:pt x="7633" y="14336"/>
                      <a:pt x="7633" y="14051"/>
                      <a:pt x="7823" y="13924"/>
                    </a:cubicBezTo>
                    <a:cubicBezTo>
                      <a:pt x="8140" y="14336"/>
                      <a:pt x="8551" y="14684"/>
                      <a:pt x="9153" y="14811"/>
                    </a:cubicBezTo>
                    <a:cubicBezTo>
                      <a:pt x="9315" y="14845"/>
                      <a:pt x="9477" y="14861"/>
                      <a:pt x="9637" y="14861"/>
                    </a:cubicBezTo>
                    <a:cubicBezTo>
                      <a:pt x="10661" y="14861"/>
                      <a:pt x="11601" y="14191"/>
                      <a:pt x="12067" y="13259"/>
                    </a:cubicBezTo>
                    <a:cubicBezTo>
                      <a:pt x="12383" y="12626"/>
                      <a:pt x="12510" y="11961"/>
                      <a:pt x="12510" y="11264"/>
                    </a:cubicBezTo>
                    <a:cubicBezTo>
                      <a:pt x="13302" y="11106"/>
                      <a:pt x="14062" y="10821"/>
                      <a:pt x="14727" y="10409"/>
                    </a:cubicBezTo>
                    <a:cubicBezTo>
                      <a:pt x="14790" y="10346"/>
                      <a:pt x="14790" y="10282"/>
                      <a:pt x="14727" y="10251"/>
                    </a:cubicBezTo>
                    <a:cubicBezTo>
                      <a:pt x="14377" y="10149"/>
                      <a:pt x="14014" y="10067"/>
                      <a:pt x="13665" y="10067"/>
                    </a:cubicBezTo>
                    <a:cubicBezTo>
                      <a:pt x="13256" y="10067"/>
                      <a:pt x="12866" y="10179"/>
                      <a:pt x="12542" y="10504"/>
                    </a:cubicBezTo>
                    <a:lnTo>
                      <a:pt x="12542" y="10567"/>
                    </a:lnTo>
                    <a:cubicBezTo>
                      <a:pt x="12542" y="10590"/>
                      <a:pt x="12557" y="10612"/>
                      <a:pt x="12589" y="10612"/>
                    </a:cubicBezTo>
                    <a:cubicBezTo>
                      <a:pt x="12602" y="10612"/>
                      <a:pt x="12618" y="10608"/>
                      <a:pt x="12637" y="10599"/>
                    </a:cubicBezTo>
                    <a:cubicBezTo>
                      <a:pt x="12922" y="10314"/>
                      <a:pt x="13267" y="10219"/>
                      <a:pt x="13627" y="10219"/>
                    </a:cubicBezTo>
                    <a:cubicBezTo>
                      <a:pt x="13907" y="10219"/>
                      <a:pt x="14196" y="10276"/>
                      <a:pt x="14473" y="10346"/>
                    </a:cubicBezTo>
                    <a:cubicBezTo>
                      <a:pt x="13903" y="10726"/>
                      <a:pt x="13207" y="10947"/>
                      <a:pt x="12542" y="11074"/>
                    </a:cubicBezTo>
                    <a:cubicBezTo>
                      <a:pt x="12542" y="10916"/>
                      <a:pt x="12542" y="10726"/>
                      <a:pt x="12510" y="10567"/>
                    </a:cubicBezTo>
                    <a:cubicBezTo>
                      <a:pt x="12415" y="10029"/>
                      <a:pt x="12320" y="9522"/>
                      <a:pt x="12162" y="9015"/>
                    </a:cubicBezTo>
                    <a:cubicBezTo>
                      <a:pt x="12193" y="9015"/>
                      <a:pt x="12193" y="9015"/>
                      <a:pt x="12225" y="8984"/>
                    </a:cubicBezTo>
                    <a:cubicBezTo>
                      <a:pt x="12668" y="8129"/>
                      <a:pt x="13998" y="8509"/>
                      <a:pt x="14315" y="7559"/>
                    </a:cubicBezTo>
                    <a:cubicBezTo>
                      <a:pt x="14367" y="7481"/>
                      <a:pt x="14312" y="7424"/>
                      <a:pt x="14256" y="7424"/>
                    </a:cubicBezTo>
                    <a:cubicBezTo>
                      <a:pt x="14243" y="7424"/>
                      <a:pt x="14231" y="7426"/>
                      <a:pt x="14220" y="7432"/>
                    </a:cubicBezTo>
                    <a:cubicBezTo>
                      <a:pt x="13523" y="7717"/>
                      <a:pt x="12193" y="7274"/>
                      <a:pt x="11876" y="8192"/>
                    </a:cubicBezTo>
                    <a:cubicBezTo>
                      <a:pt x="11686" y="7685"/>
                      <a:pt x="11465" y="7115"/>
                      <a:pt x="11243" y="6609"/>
                    </a:cubicBezTo>
                    <a:lnTo>
                      <a:pt x="11560" y="6292"/>
                    </a:lnTo>
                    <a:cubicBezTo>
                      <a:pt x="11940" y="5849"/>
                      <a:pt x="12352" y="5722"/>
                      <a:pt x="12890" y="5564"/>
                    </a:cubicBezTo>
                    <a:cubicBezTo>
                      <a:pt x="13365" y="5469"/>
                      <a:pt x="13745" y="5310"/>
                      <a:pt x="13967" y="4867"/>
                    </a:cubicBezTo>
                    <a:cubicBezTo>
                      <a:pt x="13993" y="4789"/>
                      <a:pt x="13954" y="4732"/>
                      <a:pt x="13887" y="4732"/>
                    </a:cubicBezTo>
                    <a:cubicBezTo>
                      <a:pt x="13873" y="4732"/>
                      <a:pt x="13857" y="4735"/>
                      <a:pt x="13840" y="4740"/>
                    </a:cubicBezTo>
                    <a:cubicBezTo>
                      <a:pt x="13539" y="4936"/>
                      <a:pt x="13267" y="4974"/>
                      <a:pt x="12993" y="4974"/>
                    </a:cubicBezTo>
                    <a:cubicBezTo>
                      <a:pt x="12815" y="4974"/>
                      <a:pt x="12637" y="4958"/>
                      <a:pt x="12449" y="4958"/>
                    </a:cubicBezTo>
                    <a:cubicBezTo>
                      <a:pt x="12317" y="4958"/>
                      <a:pt x="12180" y="4966"/>
                      <a:pt x="12035" y="4994"/>
                    </a:cubicBezTo>
                    <a:cubicBezTo>
                      <a:pt x="11560" y="5057"/>
                      <a:pt x="11211" y="5342"/>
                      <a:pt x="10831" y="5659"/>
                    </a:cubicBezTo>
                    <a:cubicBezTo>
                      <a:pt x="10768" y="5469"/>
                      <a:pt x="10641" y="5310"/>
                      <a:pt x="10578" y="5089"/>
                    </a:cubicBezTo>
                    <a:cubicBezTo>
                      <a:pt x="11053" y="4899"/>
                      <a:pt x="11370" y="4550"/>
                      <a:pt x="11591" y="4075"/>
                    </a:cubicBezTo>
                    <a:cubicBezTo>
                      <a:pt x="11718" y="3790"/>
                      <a:pt x="11845" y="3505"/>
                      <a:pt x="12003" y="3252"/>
                    </a:cubicBezTo>
                    <a:cubicBezTo>
                      <a:pt x="12320" y="2713"/>
                      <a:pt x="12795" y="2523"/>
                      <a:pt x="13365" y="2365"/>
                    </a:cubicBezTo>
                    <a:cubicBezTo>
                      <a:pt x="13492" y="2365"/>
                      <a:pt x="13460" y="2207"/>
                      <a:pt x="13365" y="2207"/>
                    </a:cubicBezTo>
                    <a:cubicBezTo>
                      <a:pt x="13291" y="2203"/>
                      <a:pt x="13218" y="2201"/>
                      <a:pt x="13146" y="2201"/>
                    </a:cubicBezTo>
                    <a:cubicBezTo>
                      <a:pt x="12599" y="2201"/>
                      <a:pt x="12099" y="2314"/>
                      <a:pt x="11623" y="2650"/>
                    </a:cubicBezTo>
                    <a:cubicBezTo>
                      <a:pt x="11433" y="2808"/>
                      <a:pt x="11243" y="2967"/>
                      <a:pt x="11085" y="3157"/>
                    </a:cubicBezTo>
                    <a:cubicBezTo>
                      <a:pt x="10800" y="3505"/>
                      <a:pt x="10610" y="4170"/>
                      <a:pt x="10135" y="4265"/>
                    </a:cubicBezTo>
                    <a:cubicBezTo>
                      <a:pt x="9976" y="3980"/>
                      <a:pt x="9818" y="3663"/>
                      <a:pt x="9628" y="3347"/>
                    </a:cubicBezTo>
                    <a:cubicBezTo>
                      <a:pt x="9596" y="3315"/>
                      <a:pt x="9533" y="3252"/>
                      <a:pt x="9501" y="3157"/>
                    </a:cubicBezTo>
                    <a:cubicBezTo>
                      <a:pt x="9501" y="3157"/>
                      <a:pt x="9533" y="3157"/>
                      <a:pt x="9596" y="3125"/>
                    </a:cubicBezTo>
                    <a:cubicBezTo>
                      <a:pt x="10230" y="2080"/>
                      <a:pt x="11496" y="1985"/>
                      <a:pt x="12383" y="1257"/>
                    </a:cubicBezTo>
                    <a:cubicBezTo>
                      <a:pt x="12668" y="1035"/>
                      <a:pt x="13302" y="433"/>
                      <a:pt x="12985" y="22"/>
                    </a:cubicBezTo>
                    <a:cubicBezTo>
                      <a:pt x="12972" y="8"/>
                      <a:pt x="12948" y="1"/>
                      <a:pt x="12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707;p51">
                <a:extLst>
                  <a:ext uri="{FF2B5EF4-FFF2-40B4-BE49-F238E27FC236}">
                    <a16:creationId xmlns:a16="http://schemas.microsoft.com/office/drawing/2014/main" id="{E67CCB35-3543-C844-99AA-B4046CC70AF9}"/>
                  </a:ext>
                </a:extLst>
              </p:cNvPr>
              <p:cNvSpPr/>
              <p:nvPr/>
            </p:nvSpPr>
            <p:spPr>
              <a:xfrm>
                <a:off x="3310130" y="1305416"/>
                <a:ext cx="233785" cy="343311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10930" extrusionOk="0">
                    <a:moveTo>
                      <a:pt x="4312" y="8149"/>
                    </a:moveTo>
                    <a:cubicBezTo>
                      <a:pt x="4469" y="8149"/>
                      <a:pt x="4625" y="8208"/>
                      <a:pt x="4751" y="8298"/>
                    </a:cubicBezTo>
                    <a:cubicBezTo>
                      <a:pt x="5002" y="8465"/>
                      <a:pt x="5155" y="8657"/>
                      <a:pt x="5469" y="8657"/>
                    </a:cubicBezTo>
                    <a:cubicBezTo>
                      <a:pt x="5512" y="8657"/>
                      <a:pt x="5557" y="8654"/>
                      <a:pt x="5606" y="8646"/>
                    </a:cubicBezTo>
                    <a:cubicBezTo>
                      <a:pt x="5733" y="8646"/>
                      <a:pt x="5845" y="8618"/>
                      <a:pt x="5963" y="8618"/>
                    </a:cubicBezTo>
                    <a:cubicBezTo>
                      <a:pt x="6021" y="8618"/>
                      <a:pt x="6081" y="8625"/>
                      <a:pt x="6144" y="8646"/>
                    </a:cubicBezTo>
                    <a:cubicBezTo>
                      <a:pt x="6778" y="8931"/>
                      <a:pt x="6588" y="9754"/>
                      <a:pt x="6113" y="10071"/>
                    </a:cubicBezTo>
                    <a:cubicBezTo>
                      <a:pt x="5819" y="10262"/>
                      <a:pt x="5456" y="10358"/>
                      <a:pt x="5095" y="10358"/>
                    </a:cubicBezTo>
                    <a:cubicBezTo>
                      <a:pt x="4679" y="10358"/>
                      <a:pt x="4265" y="10231"/>
                      <a:pt x="3959" y="9976"/>
                    </a:cubicBezTo>
                    <a:cubicBezTo>
                      <a:pt x="3484" y="9533"/>
                      <a:pt x="3294" y="8646"/>
                      <a:pt x="3864" y="8171"/>
                    </a:cubicBezTo>
                    <a:cubicBezTo>
                      <a:pt x="3880" y="8163"/>
                      <a:pt x="3898" y="8159"/>
                      <a:pt x="3915" y="8159"/>
                    </a:cubicBezTo>
                    <a:cubicBezTo>
                      <a:pt x="3965" y="8159"/>
                      <a:pt x="4007" y="8195"/>
                      <a:pt x="3959" y="8266"/>
                    </a:cubicBezTo>
                    <a:cubicBezTo>
                      <a:pt x="4069" y="8184"/>
                      <a:pt x="4191" y="8149"/>
                      <a:pt x="4312" y="8149"/>
                    </a:cubicBezTo>
                    <a:close/>
                    <a:moveTo>
                      <a:pt x="4498" y="0"/>
                    </a:moveTo>
                    <a:lnTo>
                      <a:pt x="4181" y="190"/>
                    </a:lnTo>
                    <a:cubicBezTo>
                      <a:pt x="4688" y="1046"/>
                      <a:pt x="4814" y="2122"/>
                      <a:pt x="4023" y="2851"/>
                    </a:cubicBezTo>
                    <a:cubicBezTo>
                      <a:pt x="3791" y="3047"/>
                      <a:pt x="3581" y="3129"/>
                      <a:pt x="3390" y="3129"/>
                    </a:cubicBezTo>
                    <a:cubicBezTo>
                      <a:pt x="2722" y="3129"/>
                      <a:pt x="2292" y="2126"/>
                      <a:pt x="1996" y="1584"/>
                    </a:cubicBezTo>
                    <a:cubicBezTo>
                      <a:pt x="1742" y="1172"/>
                      <a:pt x="1394" y="1109"/>
                      <a:pt x="1046" y="950"/>
                    </a:cubicBezTo>
                    <a:lnTo>
                      <a:pt x="856" y="1489"/>
                    </a:lnTo>
                    <a:cubicBezTo>
                      <a:pt x="919" y="1489"/>
                      <a:pt x="1014" y="1489"/>
                      <a:pt x="1077" y="1521"/>
                    </a:cubicBezTo>
                    <a:cubicBezTo>
                      <a:pt x="1394" y="1647"/>
                      <a:pt x="1362" y="1964"/>
                      <a:pt x="1394" y="2249"/>
                    </a:cubicBezTo>
                    <a:cubicBezTo>
                      <a:pt x="1426" y="2534"/>
                      <a:pt x="1742" y="2724"/>
                      <a:pt x="1711" y="3041"/>
                    </a:cubicBezTo>
                    <a:cubicBezTo>
                      <a:pt x="1711" y="3199"/>
                      <a:pt x="1584" y="3326"/>
                      <a:pt x="1426" y="3357"/>
                    </a:cubicBezTo>
                    <a:cubicBezTo>
                      <a:pt x="1342" y="3388"/>
                      <a:pt x="1261" y="3402"/>
                      <a:pt x="1184" y="3402"/>
                    </a:cubicBezTo>
                    <a:cubicBezTo>
                      <a:pt x="943" y="3402"/>
                      <a:pt x="739" y="3264"/>
                      <a:pt x="571" y="3072"/>
                    </a:cubicBezTo>
                    <a:lnTo>
                      <a:pt x="1" y="3484"/>
                    </a:lnTo>
                    <a:cubicBezTo>
                      <a:pt x="1172" y="4529"/>
                      <a:pt x="1996" y="5923"/>
                      <a:pt x="2439" y="7474"/>
                    </a:cubicBezTo>
                    <a:cubicBezTo>
                      <a:pt x="2787" y="8773"/>
                      <a:pt x="2978" y="10800"/>
                      <a:pt x="4751" y="10926"/>
                    </a:cubicBezTo>
                    <a:cubicBezTo>
                      <a:pt x="4796" y="10929"/>
                      <a:pt x="4840" y="10930"/>
                      <a:pt x="4884" y="10930"/>
                    </a:cubicBezTo>
                    <a:cubicBezTo>
                      <a:pt x="6509" y="10930"/>
                      <a:pt x="7380" y="9241"/>
                      <a:pt x="7411" y="7823"/>
                    </a:cubicBezTo>
                    <a:cubicBezTo>
                      <a:pt x="7443" y="6271"/>
                      <a:pt x="6809" y="4751"/>
                      <a:pt x="6239" y="3357"/>
                    </a:cubicBezTo>
                    <a:cubicBezTo>
                      <a:pt x="5764" y="2217"/>
                      <a:pt x="5163" y="1046"/>
                      <a:pt x="44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08;p51">
                <a:extLst>
                  <a:ext uri="{FF2B5EF4-FFF2-40B4-BE49-F238E27FC236}">
                    <a16:creationId xmlns:a16="http://schemas.microsoft.com/office/drawing/2014/main" id="{BA2119A7-E172-364E-8835-F85405D50F82}"/>
                  </a:ext>
                </a:extLst>
              </p:cNvPr>
              <p:cNvSpPr/>
              <p:nvPr/>
            </p:nvSpPr>
            <p:spPr>
              <a:xfrm>
                <a:off x="3250451" y="1229215"/>
                <a:ext cx="201966" cy="185665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5911" extrusionOk="0">
                    <a:moveTo>
                      <a:pt x="3664" y="0"/>
                    </a:moveTo>
                    <a:cubicBezTo>
                      <a:pt x="3012" y="0"/>
                      <a:pt x="2371" y="285"/>
                      <a:pt x="1837" y="716"/>
                    </a:cubicBezTo>
                    <a:cubicBezTo>
                      <a:pt x="444" y="1825"/>
                      <a:pt x="0" y="3725"/>
                      <a:pt x="1046" y="5182"/>
                    </a:cubicBezTo>
                    <a:lnTo>
                      <a:pt x="1077" y="5182"/>
                    </a:lnTo>
                    <a:cubicBezTo>
                      <a:pt x="1362" y="5372"/>
                      <a:pt x="1647" y="5657"/>
                      <a:pt x="1901" y="5910"/>
                    </a:cubicBezTo>
                    <a:lnTo>
                      <a:pt x="2471" y="5498"/>
                    </a:lnTo>
                    <a:cubicBezTo>
                      <a:pt x="2027" y="5023"/>
                      <a:pt x="1964" y="4105"/>
                      <a:pt x="2597" y="4073"/>
                    </a:cubicBezTo>
                    <a:lnTo>
                      <a:pt x="2597" y="4042"/>
                    </a:lnTo>
                    <a:cubicBezTo>
                      <a:pt x="2661" y="3947"/>
                      <a:pt x="2692" y="3915"/>
                      <a:pt x="2787" y="3915"/>
                    </a:cubicBezTo>
                    <a:lnTo>
                      <a:pt x="2977" y="3376"/>
                    </a:lnTo>
                    <a:cubicBezTo>
                      <a:pt x="2756" y="3250"/>
                      <a:pt x="2471" y="3123"/>
                      <a:pt x="2312" y="2838"/>
                    </a:cubicBezTo>
                    <a:cubicBezTo>
                      <a:pt x="2059" y="2426"/>
                      <a:pt x="2217" y="1983"/>
                      <a:pt x="2439" y="1571"/>
                    </a:cubicBezTo>
                    <a:lnTo>
                      <a:pt x="2439" y="1508"/>
                    </a:lnTo>
                    <a:cubicBezTo>
                      <a:pt x="2775" y="1111"/>
                      <a:pt x="3189" y="943"/>
                      <a:pt x="3624" y="943"/>
                    </a:cubicBezTo>
                    <a:cubicBezTo>
                      <a:pt x="4543" y="943"/>
                      <a:pt x="5554" y="1692"/>
                      <a:pt x="6113" y="2616"/>
                    </a:cubicBezTo>
                    <a:lnTo>
                      <a:pt x="6429" y="2426"/>
                    </a:lnTo>
                    <a:cubicBezTo>
                      <a:pt x="6398" y="2331"/>
                      <a:pt x="6334" y="2268"/>
                      <a:pt x="6271" y="2268"/>
                    </a:cubicBezTo>
                    <a:cubicBezTo>
                      <a:pt x="5859" y="1635"/>
                      <a:pt x="5384" y="621"/>
                      <a:pt x="4719" y="273"/>
                    </a:cubicBezTo>
                    <a:cubicBezTo>
                      <a:pt x="4374" y="84"/>
                      <a:pt x="4017" y="0"/>
                      <a:pt x="3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709;p51">
                <a:extLst>
                  <a:ext uri="{FF2B5EF4-FFF2-40B4-BE49-F238E27FC236}">
                    <a16:creationId xmlns:a16="http://schemas.microsoft.com/office/drawing/2014/main" id="{0AF7C9AE-7AD9-984F-ADBF-A6CF1C1B0EFA}"/>
                  </a:ext>
                </a:extLst>
              </p:cNvPr>
              <p:cNvSpPr/>
              <p:nvPr/>
            </p:nvSpPr>
            <p:spPr>
              <a:xfrm>
                <a:off x="3413595" y="1561344"/>
                <a:ext cx="110438" cy="6941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210" extrusionOk="0">
                    <a:moveTo>
                      <a:pt x="959" y="272"/>
                    </a:moveTo>
                    <a:cubicBezTo>
                      <a:pt x="1324" y="272"/>
                      <a:pt x="1627" y="762"/>
                      <a:pt x="1995" y="815"/>
                    </a:cubicBezTo>
                    <a:lnTo>
                      <a:pt x="2185" y="815"/>
                    </a:lnTo>
                    <a:cubicBezTo>
                      <a:pt x="2332" y="800"/>
                      <a:pt x="2390" y="779"/>
                      <a:pt x="2442" y="779"/>
                    </a:cubicBezTo>
                    <a:cubicBezTo>
                      <a:pt x="2502" y="779"/>
                      <a:pt x="2554" y="808"/>
                      <a:pt x="2724" y="910"/>
                    </a:cubicBezTo>
                    <a:cubicBezTo>
                      <a:pt x="3009" y="1068"/>
                      <a:pt x="3104" y="1226"/>
                      <a:pt x="2882" y="1511"/>
                    </a:cubicBezTo>
                    <a:cubicBezTo>
                      <a:pt x="2787" y="1606"/>
                      <a:pt x="2629" y="1733"/>
                      <a:pt x="2470" y="1860"/>
                    </a:cubicBezTo>
                    <a:cubicBezTo>
                      <a:pt x="2272" y="1941"/>
                      <a:pt x="2065" y="1979"/>
                      <a:pt x="1861" y="1979"/>
                    </a:cubicBezTo>
                    <a:cubicBezTo>
                      <a:pt x="957" y="1979"/>
                      <a:pt x="131" y="1238"/>
                      <a:pt x="570" y="308"/>
                    </a:cubicBezTo>
                    <a:lnTo>
                      <a:pt x="570" y="308"/>
                    </a:lnTo>
                    <a:cubicBezTo>
                      <a:pt x="593" y="330"/>
                      <a:pt x="615" y="353"/>
                      <a:pt x="660" y="353"/>
                    </a:cubicBezTo>
                    <a:cubicBezTo>
                      <a:pt x="678" y="353"/>
                      <a:pt x="701" y="349"/>
                      <a:pt x="729" y="340"/>
                    </a:cubicBezTo>
                    <a:cubicBezTo>
                      <a:pt x="809" y="292"/>
                      <a:pt x="885" y="272"/>
                      <a:pt x="959" y="272"/>
                    </a:cubicBezTo>
                    <a:close/>
                    <a:moveTo>
                      <a:pt x="1018" y="1"/>
                    </a:moveTo>
                    <a:cubicBezTo>
                      <a:pt x="897" y="1"/>
                      <a:pt x="775" y="36"/>
                      <a:pt x="665" y="118"/>
                    </a:cubicBezTo>
                    <a:cubicBezTo>
                      <a:pt x="665" y="47"/>
                      <a:pt x="630" y="11"/>
                      <a:pt x="598" y="11"/>
                    </a:cubicBezTo>
                    <a:cubicBezTo>
                      <a:pt x="588" y="11"/>
                      <a:pt x="578" y="15"/>
                      <a:pt x="570" y="23"/>
                    </a:cubicBezTo>
                    <a:cubicBezTo>
                      <a:pt x="0" y="498"/>
                      <a:pt x="159" y="1385"/>
                      <a:pt x="665" y="1828"/>
                    </a:cubicBezTo>
                    <a:cubicBezTo>
                      <a:pt x="971" y="2083"/>
                      <a:pt x="1385" y="2210"/>
                      <a:pt x="1801" y="2210"/>
                    </a:cubicBezTo>
                    <a:cubicBezTo>
                      <a:pt x="2162" y="2210"/>
                      <a:pt x="2525" y="2114"/>
                      <a:pt x="2819" y="1923"/>
                    </a:cubicBezTo>
                    <a:cubicBezTo>
                      <a:pt x="3294" y="1606"/>
                      <a:pt x="3515" y="751"/>
                      <a:pt x="2850" y="498"/>
                    </a:cubicBezTo>
                    <a:cubicBezTo>
                      <a:pt x="2787" y="477"/>
                      <a:pt x="2724" y="470"/>
                      <a:pt x="2662" y="470"/>
                    </a:cubicBezTo>
                    <a:cubicBezTo>
                      <a:pt x="2537" y="470"/>
                      <a:pt x="2418" y="498"/>
                      <a:pt x="2312" y="498"/>
                    </a:cubicBezTo>
                    <a:cubicBezTo>
                      <a:pt x="2263" y="506"/>
                      <a:pt x="2218" y="509"/>
                      <a:pt x="2176" y="509"/>
                    </a:cubicBezTo>
                    <a:cubicBezTo>
                      <a:pt x="1868" y="509"/>
                      <a:pt x="1736" y="317"/>
                      <a:pt x="1457" y="150"/>
                    </a:cubicBezTo>
                    <a:cubicBezTo>
                      <a:pt x="1331" y="60"/>
                      <a:pt x="11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710;p51">
                <a:extLst>
                  <a:ext uri="{FF2B5EF4-FFF2-40B4-BE49-F238E27FC236}">
                    <a16:creationId xmlns:a16="http://schemas.microsoft.com/office/drawing/2014/main" id="{07B6597C-7999-9C49-B347-42DE7BB63376}"/>
                  </a:ext>
                </a:extLst>
              </p:cNvPr>
              <p:cNvSpPr/>
              <p:nvPr/>
            </p:nvSpPr>
            <p:spPr>
              <a:xfrm>
                <a:off x="3308151" y="1257829"/>
                <a:ext cx="155197" cy="144392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4597" extrusionOk="0">
                    <a:moveTo>
                      <a:pt x="1719" y="209"/>
                    </a:moveTo>
                    <a:cubicBezTo>
                      <a:pt x="2456" y="209"/>
                      <a:pt x="3215" y="704"/>
                      <a:pt x="3706" y="1262"/>
                    </a:cubicBezTo>
                    <a:cubicBezTo>
                      <a:pt x="4117" y="1705"/>
                      <a:pt x="4339" y="2212"/>
                      <a:pt x="4402" y="2814"/>
                    </a:cubicBezTo>
                    <a:cubicBezTo>
                      <a:pt x="4466" y="3099"/>
                      <a:pt x="4434" y="3352"/>
                      <a:pt x="4307" y="3637"/>
                    </a:cubicBezTo>
                    <a:cubicBezTo>
                      <a:pt x="3952" y="4111"/>
                      <a:pt x="3624" y="4341"/>
                      <a:pt x="3337" y="4341"/>
                    </a:cubicBezTo>
                    <a:cubicBezTo>
                      <a:pt x="3087" y="4341"/>
                      <a:pt x="2869" y="4166"/>
                      <a:pt x="2692" y="3827"/>
                    </a:cubicBezTo>
                    <a:cubicBezTo>
                      <a:pt x="2407" y="3384"/>
                      <a:pt x="2344" y="2846"/>
                      <a:pt x="1964" y="2497"/>
                    </a:cubicBezTo>
                    <a:cubicBezTo>
                      <a:pt x="1457" y="1927"/>
                      <a:pt x="0" y="2180"/>
                      <a:pt x="824" y="629"/>
                    </a:cubicBezTo>
                    <a:cubicBezTo>
                      <a:pt x="855" y="597"/>
                      <a:pt x="824" y="534"/>
                      <a:pt x="824" y="502"/>
                    </a:cubicBezTo>
                    <a:cubicBezTo>
                      <a:pt x="1104" y="296"/>
                      <a:pt x="1410" y="209"/>
                      <a:pt x="1719" y="209"/>
                    </a:cubicBezTo>
                    <a:close/>
                    <a:moveTo>
                      <a:pt x="1784" y="0"/>
                    </a:moveTo>
                    <a:cubicBezTo>
                      <a:pt x="1341" y="0"/>
                      <a:pt x="916" y="168"/>
                      <a:pt x="570" y="565"/>
                    </a:cubicBezTo>
                    <a:lnTo>
                      <a:pt x="570" y="629"/>
                    </a:lnTo>
                    <a:cubicBezTo>
                      <a:pt x="380" y="1040"/>
                      <a:pt x="222" y="1452"/>
                      <a:pt x="475" y="1895"/>
                    </a:cubicBezTo>
                    <a:cubicBezTo>
                      <a:pt x="634" y="2180"/>
                      <a:pt x="855" y="2307"/>
                      <a:pt x="1140" y="2402"/>
                    </a:cubicBezTo>
                    <a:cubicBezTo>
                      <a:pt x="1489" y="2529"/>
                      <a:pt x="1869" y="2656"/>
                      <a:pt x="2090" y="3036"/>
                    </a:cubicBezTo>
                    <a:cubicBezTo>
                      <a:pt x="2409" y="3599"/>
                      <a:pt x="2822" y="4597"/>
                      <a:pt x="3475" y="4597"/>
                    </a:cubicBezTo>
                    <a:cubicBezTo>
                      <a:pt x="3667" y="4597"/>
                      <a:pt x="3880" y="4511"/>
                      <a:pt x="4117" y="4302"/>
                    </a:cubicBezTo>
                    <a:cubicBezTo>
                      <a:pt x="4941" y="3637"/>
                      <a:pt x="4814" y="2561"/>
                      <a:pt x="4276" y="1674"/>
                    </a:cubicBezTo>
                    <a:cubicBezTo>
                      <a:pt x="3738" y="750"/>
                      <a:pt x="2720" y="0"/>
                      <a:pt x="1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11;p51">
                <a:extLst>
                  <a:ext uri="{FF2B5EF4-FFF2-40B4-BE49-F238E27FC236}">
                    <a16:creationId xmlns:a16="http://schemas.microsoft.com/office/drawing/2014/main" id="{92B9A133-B7A3-7344-BAEE-B14AA54F6CF6}"/>
                  </a:ext>
                </a:extLst>
              </p:cNvPr>
              <p:cNvSpPr/>
              <p:nvPr/>
            </p:nvSpPr>
            <p:spPr>
              <a:xfrm>
                <a:off x="3307146" y="1264394"/>
                <a:ext cx="140277" cy="12978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132" extrusionOk="0">
                    <a:moveTo>
                      <a:pt x="1751" y="0"/>
                    </a:moveTo>
                    <a:cubicBezTo>
                      <a:pt x="1442" y="0"/>
                      <a:pt x="1136" y="87"/>
                      <a:pt x="856" y="293"/>
                    </a:cubicBezTo>
                    <a:cubicBezTo>
                      <a:pt x="856" y="325"/>
                      <a:pt x="887" y="388"/>
                      <a:pt x="856" y="420"/>
                    </a:cubicBezTo>
                    <a:cubicBezTo>
                      <a:pt x="1" y="2003"/>
                      <a:pt x="1457" y="1718"/>
                      <a:pt x="1996" y="2288"/>
                    </a:cubicBezTo>
                    <a:cubicBezTo>
                      <a:pt x="2376" y="2668"/>
                      <a:pt x="2439" y="3207"/>
                      <a:pt x="2724" y="3618"/>
                    </a:cubicBezTo>
                    <a:cubicBezTo>
                      <a:pt x="2901" y="3957"/>
                      <a:pt x="3119" y="4132"/>
                      <a:pt x="3369" y="4132"/>
                    </a:cubicBezTo>
                    <a:cubicBezTo>
                      <a:pt x="3656" y="4132"/>
                      <a:pt x="3984" y="3902"/>
                      <a:pt x="4339" y="3428"/>
                    </a:cubicBezTo>
                    <a:cubicBezTo>
                      <a:pt x="4466" y="3143"/>
                      <a:pt x="4466" y="2890"/>
                      <a:pt x="4434" y="2605"/>
                    </a:cubicBezTo>
                    <a:cubicBezTo>
                      <a:pt x="4371" y="2003"/>
                      <a:pt x="4149" y="1496"/>
                      <a:pt x="3738" y="1053"/>
                    </a:cubicBezTo>
                    <a:cubicBezTo>
                      <a:pt x="3247" y="495"/>
                      <a:pt x="248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12;p51">
                <a:extLst>
                  <a:ext uri="{FF2B5EF4-FFF2-40B4-BE49-F238E27FC236}">
                    <a16:creationId xmlns:a16="http://schemas.microsoft.com/office/drawing/2014/main" id="{112A0CB2-CB5F-5143-98CA-4F333646408E}"/>
                  </a:ext>
                </a:extLst>
              </p:cNvPr>
              <p:cNvSpPr/>
              <p:nvPr/>
            </p:nvSpPr>
            <p:spPr>
              <a:xfrm>
                <a:off x="3417584" y="1568945"/>
                <a:ext cx="93508" cy="53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694" extrusionOk="0">
                    <a:moveTo>
                      <a:pt x="825" y="0"/>
                    </a:moveTo>
                    <a:cubicBezTo>
                      <a:pt x="753" y="0"/>
                      <a:pt x="679" y="20"/>
                      <a:pt x="602" y="66"/>
                    </a:cubicBezTo>
                    <a:cubicBezTo>
                      <a:pt x="574" y="75"/>
                      <a:pt x="551" y="79"/>
                      <a:pt x="533" y="79"/>
                    </a:cubicBezTo>
                    <a:cubicBezTo>
                      <a:pt x="488" y="79"/>
                      <a:pt x="466" y="57"/>
                      <a:pt x="443" y="34"/>
                    </a:cubicBezTo>
                    <a:lnTo>
                      <a:pt x="443" y="34"/>
                    </a:lnTo>
                    <a:cubicBezTo>
                      <a:pt x="1" y="971"/>
                      <a:pt x="841" y="1694"/>
                      <a:pt x="1752" y="1694"/>
                    </a:cubicBezTo>
                    <a:cubicBezTo>
                      <a:pt x="1950" y="1694"/>
                      <a:pt x="2151" y="1660"/>
                      <a:pt x="2343" y="1586"/>
                    </a:cubicBezTo>
                    <a:cubicBezTo>
                      <a:pt x="2502" y="1491"/>
                      <a:pt x="2692" y="1428"/>
                      <a:pt x="2755" y="1269"/>
                    </a:cubicBezTo>
                    <a:cubicBezTo>
                      <a:pt x="2977" y="984"/>
                      <a:pt x="2882" y="826"/>
                      <a:pt x="2597" y="668"/>
                    </a:cubicBezTo>
                    <a:cubicBezTo>
                      <a:pt x="2407" y="554"/>
                      <a:pt x="2365" y="531"/>
                      <a:pt x="2293" y="531"/>
                    </a:cubicBezTo>
                    <a:cubicBezTo>
                      <a:pt x="2246" y="531"/>
                      <a:pt x="2185" y="541"/>
                      <a:pt x="2058" y="541"/>
                    </a:cubicBezTo>
                    <a:lnTo>
                      <a:pt x="1868" y="541"/>
                    </a:lnTo>
                    <a:cubicBezTo>
                      <a:pt x="1497" y="515"/>
                      <a:pt x="1193" y="0"/>
                      <a:pt x="8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13;p51">
                <a:extLst>
                  <a:ext uri="{FF2B5EF4-FFF2-40B4-BE49-F238E27FC236}">
                    <a16:creationId xmlns:a16="http://schemas.microsoft.com/office/drawing/2014/main" id="{04F45D9F-F4E3-A348-804A-A0AAF3BF1E08}"/>
                  </a:ext>
                </a:extLst>
              </p:cNvPr>
              <p:cNvSpPr/>
              <p:nvPr/>
            </p:nvSpPr>
            <p:spPr>
              <a:xfrm>
                <a:off x="3313114" y="1351180"/>
                <a:ext cx="53743" cy="5958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897" extrusionOk="0">
                    <a:moveTo>
                      <a:pt x="848" y="151"/>
                    </a:moveTo>
                    <a:cubicBezTo>
                      <a:pt x="989" y="151"/>
                      <a:pt x="1083" y="221"/>
                      <a:pt x="1109" y="380"/>
                    </a:cubicBezTo>
                    <a:cubicBezTo>
                      <a:pt x="1141" y="507"/>
                      <a:pt x="1141" y="602"/>
                      <a:pt x="1141" y="697"/>
                    </a:cubicBezTo>
                    <a:cubicBezTo>
                      <a:pt x="1172" y="824"/>
                      <a:pt x="1172" y="919"/>
                      <a:pt x="1236" y="982"/>
                    </a:cubicBezTo>
                    <a:cubicBezTo>
                      <a:pt x="1267" y="1109"/>
                      <a:pt x="1394" y="1172"/>
                      <a:pt x="1426" y="1299"/>
                    </a:cubicBezTo>
                    <a:cubicBezTo>
                      <a:pt x="1552" y="1552"/>
                      <a:pt x="1394" y="1710"/>
                      <a:pt x="1141" y="1710"/>
                    </a:cubicBezTo>
                    <a:cubicBezTo>
                      <a:pt x="824" y="1710"/>
                      <a:pt x="602" y="1457"/>
                      <a:pt x="444" y="1235"/>
                    </a:cubicBezTo>
                    <a:cubicBezTo>
                      <a:pt x="286" y="982"/>
                      <a:pt x="159" y="317"/>
                      <a:pt x="602" y="222"/>
                    </a:cubicBezTo>
                    <a:cubicBezTo>
                      <a:pt x="634" y="222"/>
                      <a:pt x="634" y="190"/>
                      <a:pt x="634" y="190"/>
                    </a:cubicBezTo>
                    <a:cubicBezTo>
                      <a:pt x="666" y="190"/>
                      <a:pt x="697" y="190"/>
                      <a:pt x="761" y="159"/>
                    </a:cubicBezTo>
                    <a:cubicBezTo>
                      <a:pt x="792" y="153"/>
                      <a:pt x="821" y="151"/>
                      <a:pt x="848" y="151"/>
                    </a:cubicBezTo>
                    <a:close/>
                    <a:moveTo>
                      <a:pt x="824" y="0"/>
                    </a:moveTo>
                    <a:cubicBezTo>
                      <a:pt x="729" y="0"/>
                      <a:pt x="666" y="32"/>
                      <a:pt x="634" y="127"/>
                    </a:cubicBezTo>
                    <a:lnTo>
                      <a:pt x="634" y="159"/>
                    </a:lnTo>
                    <a:cubicBezTo>
                      <a:pt x="1" y="190"/>
                      <a:pt x="64" y="1109"/>
                      <a:pt x="507" y="1584"/>
                    </a:cubicBezTo>
                    <a:cubicBezTo>
                      <a:pt x="684" y="1760"/>
                      <a:pt x="901" y="1897"/>
                      <a:pt x="1158" y="1897"/>
                    </a:cubicBezTo>
                    <a:cubicBezTo>
                      <a:pt x="1224" y="1897"/>
                      <a:pt x="1292" y="1888"/>
                      <a:pt x="1362" y="1869"/>
                    </a:cubicBezTo>
                    <a:cubicBezTo>
                      <a:pt x="1489" y="1805"/>
                      <a:pt x="1616" y="1710"/>
                      <a:pt x="1647" y="1552"/>
                    </a:cubicBezTo>
                    <a:cubicBezTo>
                      <a:pt x="1711" y="1267"/>
                      <a:pt x="1394" y="1014"/>
                      <a:pt x="1331" y="760"/>
                    </a:cubicBezTo>
                    <a:cubicBezTo>
                      <a:pt x="1299" y="475"/>
                      <a:pt x="1331" y="159"/>
                      <a:pt x="1046" y="32"/>
                    </a:cubicBezTo>
                    <a:cubicBezTo>
                      <a:pt x="982" y="0"/>
                      <a:pt x="887" y="0"/>
                      <a:pt x="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14;p51">
                <a:extLst>
                  <a:ext uri="{FF2B5EF4-FFF2-40B4-BE49-F238E27FC236}">
                    <a16:creationId xmlns:a16="http://schemas.microsoft.com/office/drawing/2014/main" id="{78F3E607-4DB4-594E-AE3F-D45338676995}"/>
                  </a:ext>
                </a:extLst>
              </p:cNvPr>
              <p:cNvSpPr/>
              <p:nvPr/>
            </p:nvSpPr>
            <p:spPr>
              <a:xfrm>
                <a:off x="3318077" y="1355891"/>
                <a:ext cx="41838" cy="4903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561" extrusionOk="0">
                    <a:moveTo>
                      <a:pt x="684" y="1"/>
                    </a:moveTo>
                    <a:cubicBezTo>
                      <a:pt x="650" y="1"/>
                      <a:pt x="612" y="3"/>
                      <a:pt x="571" y="9"/>
                    </a:cubicBezTo>
                    <a:cubicBezTo>
                      <a:pt x="539" y="40"/>
                      <a:pt x="508" y="40"/>
                      <a:pt x="476" y="40"/>
                    </a:cubicBezTo>
                    <a:cubicBezTo>
                      <a:pt x="476" y="72"/>
                      <a:pt x="413" y="72"/>
                      <a:pt x="413" y="72"/>
                    </a:cubicBezTo>
                    <a:cubicBezTo>
                      <a:pt x="1" y="167"/>
                      <a:pt x="128" y="800"/>
                      <a:pt x="254" y="1085"/>
                    </a:cubicBezTo>
                    <a:cubicBezTo>
                      <a:pt x="381" y="1307"/>
                      <a:pt x="666" y="1560"/>
                      <a:pt x="951" y="1560"/>
                    </a:cubicBezTo>
                    <a:cubicBezTo>
                      <a:pt x="1173" y="1560"/>
                      <a:pt x="1331" y="1402"/>
                      <a:pt x="1236" y="1149"/>
                    </a:cubicBezTo>
                    <a:cubicBezTo>
                      <a:pt x="1173" y="1085"/>
                      <a:pt x="1109" y="959"/>
                      <a:pt x="1046" y="832"/>
                    </a:cubicBezTo>
                    <a:cubicBezTo>
                      <a:pt x="1014" y="705"/>
                      <a:pt x="983" y="642"/>
                      <a:pt x="983" y="547"/>
                    </a:cubicBezTo>
                    <a:cubicBezTo>
                      <a:pt x="951" y="452"/>
                      <a:pt x="951" y="357"/>
                      <a:pt x="951" y="230"/>
                    </a:cubicBezTo>
                    <a:cubicBezTo>
                      <a:pt x="951" y="71"/>
                      <a:pt x="862" y="1"/>
                      <a:pt x="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15;p51">
                <a:extLst>
                  <a:ext uri="{FF2B5EF4-FFF2-40B4-BE49-F238E27FC236}">
                    <a16:creationId xmlns:a16="http://schemas.microsoft.com/office/drawing/2014/main" id="{BE7B1195-9F34-F14A-B351-8E26CF02C96A}"/>
                  </a:ext>
                </a:extLst>
              </p:cNvPr>
              <p:cNvSpPr/>
              <p:nvPr/>
            </p:nvSpPr>
            <p:spPr>
              <a:xfrm>
                <a:off x="3061457" y="1103481"/>
                <a:ext cx="46769" cy="1751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575" extrusionOk="0">
                    <a:moveTo>
                      <a:pt x="0" y="1"/>
                    </a:moveTo>
                    <a:cubicBezTo>
                      <a:pt x="444" y="602"/>
                      <a:pt x="539" y="1172"/>
                      <a:pt x="412" y="1932"/>
                    </a:cubicBezTo>
                    <a:cubicBezTo>
                      <a:pt x="317" y="2471"/>
                      <a:pt x="159" y="2946"/>
                      <a:pt x="159" y="3453"/>
                    </a:cubicBezTo>
                    <a:cubicBezTo>
                      <a:pt x="159" y="4346"/>
                      <a:pt x="719" y="4791"/>
                      <a:pt x="1023" y="5447"/>
                    </a:cubicBezTo>
                    <a:lnTo>
                      <a:pt x="1023" y="5447"/>
                    </a:lnTo>
                    <a:cubicBezTo>
                      <a:pt x="769" y="4850"/>
                      <a:pt x="610" y="4414"/>
                      <a:pt x="729" y="3674"/>
                    </a:cubicBezTo>
                    <a:cubicBezTo>
                      <a:pt x="887" y="2407"/>
                      <a:pt x="1489" y="1236"/>
                      <a:pt x="570" y="127"/>
                    </a:cubicBezTo>
                    <a:cubicBezTo>
                      <a:pt x="539" y="135"/>
                      <a:pt x="511" y="139"/>
                      <a:pt x="487" y="139"/>
                    </a:cubicBezTo>
                    <a:cubicBezTo>
                      <a:pt x="416" y="139"/>
                      <a:pt x="380" y="104"/>
                      <a:pt x="380" y="32"/>
                    </a:cubicBezTo>
                    <a:cubicBezTo>
                      <a:pt x="254" y="1"/>
                      <a:pt x="127" y="1"/>
                      <a:pt x="0" y="1"/>
                    </a:cubicBezTo>
                    <a:close/>
                    <a:moveTo>
                      <a:pt x="1023" y="5447"/>
                    </a:moveTo>
                    <a:cubicBezTo>
                      <a:pt x="1040" y="5489"/>
                      <a:pt x="1059" y="5531"/>
                      <a:pt x="1077" y="5574"/>
                    </a:cubicBezTo>
                    <a:cubicBezTo>
                      <a:pt x="1060" y="5531"/>
                      <a:pt x="1042" y="5489"/>
                      <a:pt x="1023" y="5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16;p51">
                <a:extLst>
                  <a:ext uri="{FF2B5EF4-FFF2-40B4-BE49-F238E27FC236}">
                    <a16:creationId xmlns:a16="http://schemas.microsoft.com/office/drawing/2014/main" id="{8587C5AA-71D6-4648-9208-798972CD4EA5}"/>
                  </a:ext>
                </a:extLst>
              </p:cNvPr>
              <p:cNvSpPr/>
              <p:nvPr/>
            </p:nvSpPr>
            <p:spPr>
              <a:xfrm>
                <a:off x="3109200" y="1090540"/>
                <a:ext cx="48780" cy="123127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3920" extrusionOk="0">
                    <a:moveTo>
                      <a:pt x="539" y="1"/>
                    </a:moveTo>
                    <a:cubicBezTo>
                      <a:pt x="349" y="64"/>
                      <a:pt x="190" y="128"/>
                      <a:pt x="0" y="191"/>
                    </a:cubicBezTo>
                    <a:cubicBezTo>
                      <a:pt x="317" y="571"/>
                      <a:pt x="539" y="983"/>
                      <a:pt x="539" y="1458"/>
                    </a:cubicBezTo>
                    <a:cubicBezTo>
                      <a:pt x="539" y="2249"/>
                      <a:pt x="0" y="3421"/>
                      <a:pt x="982" y="3865"/>
                    </a:cubicBezTo>
                    <a:cubicBezTo>
                      <a:pt x="1052" y="3903"/>
                      <a:pt x="1094" y="3919"/>
                      <a:pt x="1115" y="3919"/>
                    </a:cubicBezTo>
                    <a:cubicBezTo>
                      <a:pt x="1203" y="3919"/>
                      <a:pt x="970" y="3656"/>
                      <a:pt x="919" y="3453"/>
                    </a:cubicBezTo>
                    <a:cubicBezTo>
                      <a:pt x="824" y="3200"/>
                      <a:pt x="792" y="2914"/>
                      <a:pt x="792" y="2629"/>
                    </a:cubicBezTo>
                    <a:cubicBezTo>
                      <a:pt x="761" y="1869"/>
                      <a:pt x="1552" y="571"/>
                      <a:pt x="602" y="128"/>
                    </a:cubicBezTo>
                    <a:cubicBezTo>
                      <a:pt x="539" y="128"/>
                      <a:pt x="507" y="96"/>
                      <a:pt x="5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17;p51">
                <a:extLst>
                  <a:ext uri="{FF2B5EF4-FFF2-40B4-BE49-F238E27FC236}">
                    <a16:creationId xmlns:a16="http://schemas.microsoft.com/office/drawing/2014/main" id="{CC251A33-E3D2-964F-850A-3BFE5D04D7B8}"/>
                  </a:ext>
                </a:extLst>
              </p:cNvPr>
              <p:cNvSpPr/>
              <p:nvPr/>
            </p:nvSpPr>
            <p:spPr>
              <a:xfrm>
                <a:off x="3169884" y="1074646"/>
                <a:ext cx="45796" cy="151208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4814" extrusionOk="0">
                    <a:moveTo>
                      <a:pt x="760" y="0"/>
                    </a:moveTo>
                    <a:cubicBezTo>
                      <a:pt x="475" y="64"/>
                      <a:pt x="254" y="127"/>
                      <a:pt x="0" y="222"/>
                    </a:cubicBezTo>
                    <a:cubicBezTo>
                      <a:pt x="444" y="539"/>
                      <a:pt x="570" y="950"/>
                      <a:pt x="570" y="1489"/>
                    </a:cubicBezTo>
                    <a:cubicBezTo>
                      <a:pt x="507" y="2059"/>
                      <a:pt x="285" y="2597"/>
                      <a:pt x="349" y="3167"/>
                    </a:cubicBezTo>
                    <a:cubicBezTo>
                      <a:pt x="444" y="3611"/>
                      <a:pt x="824" y="4719"/>
                      <a:pt x="1394" y="4814"/>
                    </a:cubicBezTo>
                    <a:lnTo>
                      <a:pt x="1457" y="4814"/>
                    </a:lnTo>
                    <a:cubicBezTo>
                      <a:pt x="1425" y="4814"/>
                      <a:pt x="1362" y="4719"/>
                      <a:pt x="1235" y="4561"/>
                    </a:cubicBezTo>
                    <a:cubicBezTo>
                      <a:pt x="1109" y="4371"/>
                      <a:pt x="982" y="4181"/>
                      <a:pt x="919" y="3959"/>
                    </a:cubicBezTo>
                    <a:cubicBezTo>
                      <a:pt x="760" y="3642"/>
                      <a:pt x="665" y="3325"/>
                      <a:pt x="634" y="2977"/>
                    </a:cubicBezTo>
                    <a:cubicBezTo>
                      <a:pt x="507" y="1995"/>
                      <a:pt x="1362" y="95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718;p51">
                <a:extLst>
                  <a:ext uri="{FF2B5EF4-FFF2-40B4-BE49-F238E27FC236}">
                    <a16:creationId xmlns:a16="http://schemas.microsoft.com/office/drawing/2014/main" id="{719F8D42-29F5-964C-B594-BCB6D27984AA}"/>
                  </a:ext>
                </a:extLst>
              </p:cNvPr>
              <p:cNvSpPr/>
              <p:nvPr/>
            </p:nvSpPr>
            <p:spPr>
              <a:xfrm>
                <a:off x="3226579" y="1061705"/>
                <a:ext cx="53743" cy="119389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3801" extrusionOk="0">
                    <a:moveTo>
                      <a:pt x="1331" y="1"/>
                    </a:moveTo>
                    <a:lnTo>
                      <a:pt x="1331" y="1"/>
                    </a:lnTo>
                    <a:cubicBezTo>
                      <a:pt x="1014" y="32"/>
                      <a:pt x="729" y="64"/>
                      <a:pt x="444" y="159"/>
                    </a:cubicBezTo>
                    <a:cubicBezTo>
                      <a:pt x="697" y="634"/>
                      <a:pt x="475" y="1046"/>
                      <a:pt x="317" y="1521"/>
                    </a:cubicBezTo>
                    <a:cubicBezTo>
                      <a:pt x="0" y="2439"/>
                      <a:pt x="380" y="3389"/>
                      <a:pt x="1204" y="3801"/>
                    </a:cubicBezTo>
                    <a:cubicBezTo>
                      <a:pt x="919" y="3389"/>
                      <a:pt x="697" y="2946"/>
                      <a:pt x="697" y="2439"/>
                    </a:cubicBezTo>
                    <a:cubicBezTo>
                      <a:pt x="697" y="1616"/>
                      <a:pt x="1711" y="824"/>
                      <a:pt x="1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719;p51">
                <a:extLst>
                  <a:ext uri="{FF2B5EF4-FFF2-40B4-BE49-F238E27FC236}">
                    <a16:creationId xmlns:a16="http://schemas.microsoft.com/office/drawing/2014/main" id="{E95DDA6D-ED3A-CF40-8231-BCA7AA8169AA}"/>
                  </a:ext>
                </a:extLst>
              </p:cNvPr>
              <p:cNvSpPr/>
              <p:nvPr/>
            </p:nvSpPr>
            <p:spPr>
              <a:xfrm>
                <a:off x="3289242" y="1053759"/>
                <a:ext cx="34834" cy="87571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788" extrusionOk="0">
                    <a:moveTo>
                      <a:pt x="1109" y="0"/>
                    </a:moveTo>
                    <a:cubicBezTo>
                      <a:pt x="919" y="32"/>
                      <a:pt x="666" y="32"/>
                      <a:pt x="476" y="95"/>
                    </a:cubicBezTo>
                    <a:cubicBezTo>
                      <a:pt x="507" y="444"/>
                      <a:pt x="349" y="760"/>
                      <a:pt x="254" y="1077"/>
                    </a:cubicBezTo>
                    <a:cubicBezTo>
                      <a:pt x="1" y="1900"/>
                      <a:pt x="476" y="2375"/>
                      <a:pt x="1077" y="2787"/>
                    </a:cubicBezTo>
                    <a:cubicBezTo>
                      <a:pt x="666" y="1900"/>
                      <a:pt x="666" y="919"/>
                      <a:pt x="1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720;p51">
                <a:extLst>
                  <a:ext uri="{FF2B5EF4-FFF2-40B4-BE49-F238E27FC236}">
                    <a16:creationId xmlns:a16="http://schemas.microsoft.com/office/drawing/2014/main" id="{5B73FE9D-9CC9-6F40-ABDA-3206848CEFCF}"/>
                  </a:ext>
                </a:extLst>
              </p:cNvPr>
              <p:cNvSpPr/>
              <p:nvPr/>
            </p:nvSpPr>
            <p:spPr>
              <a:xfrm>
                <a:off x="3352910" y="1049770"/>
                <a:ext cx="30876" cy="84587"/>
              </a:xfrm>
              <a:custGeom>
                <a:avLst/>
                <a:gdLst/>
                <a:ahLst/>
                <a:cxnLst/>
                <a:rect l="l" t="t" r="r" b="b"/>
                <a:pathLst>
                  <a:path w="983" h="2693" extrusionOk="0">
                    <a:moveTo>
                      <a:pt x="982" y="1"/>
                    </a:moveTo>
                    <a:lnTo>
                      <a:pt x="982" y="1"/>
                    </a:lnTo>
                    <a:cubicBezTo>
                      <a:pt x="760" y="64"/>
                      <a:pt x="539" y="64"/>
                      <a:pt x="317" y="64"/>
                    </a:cubicBezTo>
                    <a:cubicBezTo>
                      <a:pt x="0" y="951"/>
                      <a:pt x="697" y="1869"/>
                      <a:pt x="507" y="2692"/>
                    </a:cubicBezTo>
                    <a:cubicBezTo>
                      <a:pt x="982" y="2186"/>
                      <a:pt x="950" y="1584"/>
                      <a:pt x="824" y="887"/>
                    </a:cubicBezTo>
                    <a:cubicBezTo>
                      <a:pt x="760" y="571"/>
                      <a:pt x="792" y="254"/>
                      <a:pt x="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721;p51">
                <a:extLst>
                  <a:ext uri="{FF2B5EF4-FFF2-40B4-BE49-F238E27FC236}">
                    <a16:creationId xmlns:a16="http://schemas.microsoft.com/office/drawing/2014/main" id="{ABEE8F3F-F49F-F041-A609-E273E995EBDB}"/>
                  </a:ext>
                </a:extLst>
              </p:cNvPr>
              <p:cNvSpPr/>
              <p:nvPr/>
            </p:nvSpPr>
            <p:spPr>
              <a:xfrm>
                <a:off x="3416578" y="1051748"/>
                <a:ext cx="45764" cy="9055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2883" extrusionOk="0">
                    <a:moveTo>
                      <a:pt x="254" y="1"/>
                    </a:moveTo>
                    <a:cubicBezTo>
                      <a:pt x="0" y="729"/>
                      <a:pt x="95" y="1458"/>
                      <a:pt x="634" y="2059"/>
                    </a:cubicBezTo>
                    <a:cubicBezTo>
                      <a:pt x="887" y="2313"/>
                      <a:pt x="1172" y="2566"/>
                      <a:pt x="1425" y="2883"/>
                    </a:cubicBezTo>
                    <a:cubicBezTo>
                      <a:pt x="1457" y="2471"/>
                      <a:pt x="1457" y="2091"/>
                      <a:pt x="1299" y="1679"/>
                    </a:cubicBezTo>
                    <a:cubicBezTo>
                      <a:pt x="1172" y="1331"/>
                      <a:pt x="982" y="1109"/>
                      <a:pt x="792" y="824"/>
                    </a:cubicBezTo>
                    <a:cubicBezTo>
                      <a:pt x="634" y="539"/>
                      <a:pt x="634" y="254"/>
                      <a:pt x="792" y="33"/>
                    </a:cubicBezTo>
                    <a:cubicBezTo>
                      <a:pt x="634" y="1"/>
                      <a:pt x="412" y="1"/>
                      <a:pt x="2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722;p51">
                <a:extLst>
                  <a:ext uri="{FF2B5EF4-FFF2-40B4-BE49-F238E27FC236}">
                    <a16:creationId xmlns:a16="http://schemas.microsoft.com/office/drawing/2014/main" id="{05834CEA-90DD-3549-BE67-386C202D55D4}"/>
                  </a:ext>
                </a:extLst>
              </p:cNvPr>
              <p:cNvSpPr/>
              <p:nvPr/>
            </p:nvSpPr>
            <p:spPr>
              <a:xfrm>
                <a:off x="3469284" y="1054732"/>
                <a:ext cx="42812" cy="81603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2598" extrusionOk="0">
                    <a:moveTo>
                      <a:pt x="317" y="1"/>
                    </a:moveTo>
                    <a:cubicBezTo>
                      <a:pt x="1" y="1014"/>
                      <a:pt x="1014" y="1711"/>
                      <a:pt x="1331" y="2598"/>
                    </a:cubicBezTo>
                    <a:cubicBezTo>
                      <a:pt x="1362" y="2186"/>
                      <a:pt x="1331" y="1806"/>
                      <a:pt x="1109" y="1394"/>
                    </a:cubicBezTo>
                    <a:cubicBezTo>
                      <a:pt x="1046" y="1204"/>
                      <a:pt x="887" y="1014"/>
                      <a:pt x="856" y="824"/>
                    </a:cubicBezTo>
                    <a:cubicBezTo>
                      <a:pt x="729" y="508"/>
                      <a:pt x="761" y="254"/>
                      <a:pt x="951" y="33"/>
                    </a:cubicBezTo>
                    <a:cubicBezTo>
                      <a:pt x="729" y="33"/>
                      <a:pt x="539" y="1"/>
                      <a:pt x="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723;p51">
                <a:extLst>
                  <a:ext uri="{FF2B5EF4-FFF2-40B4-BE49-F238E27FC236}">
                    <a16:creationId xmlns:a16="http://schemas.microsoft.com/office/drawing/2014/main" id="{F2308D09-103F-C940-B6FB-4D4A179158E8}"/>
                  </a:ext>
                </a:extLst>
              </p:cNvPr>
              <p:cNvSpPr/>
              <p:nvPr/>
            </p:nvSpPr>
            <p:spPr>
              <a:xfrm>
                <a:off x="3533958" y="1047791"/>
                <a:ext cx="43786" cy="8059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566" extrusionOk="0">
                    <a:moveTo>
                      <a:pt x="919" y="0"/>
                    </a:moveTo>
                    <a:lnTo>
                      <a:pt x="919" y="0"/>
                    </a:lnTo>
                    <a:cubicBezTo>
                      <a:pt x="760" y="64"/>
                      <a:pt x="570" y="127"/>
                      <a:pt x="380" y="159"/>
                    </a:cubicBezTo>
                    <a:cubicBezTo>
                      <a:pt x="0" y="1077"/>
                      <a:pt x="919" y="1774"/>
                      <a:pt x="1394" y="2565"/>
                    </a:cubicBezTo>
                    <a:cubicBezTo>
                      <a:pt x="1362" y="2280"/>
                      <a:pt x="1267" y="1964"/>
                      <a:pt x="1172" y="1710"/>
                    </a:cubicBezTo>
                    <a:cubicBezTo>
                      <a:pt x="1045" y="1457"/>
                      <a:pt x="887" y="1235"/>
                      <a:pt x="792" y="950"/>
                    </a:cubicBezTo>
                    <a:cubicBezTo>
                      <a:pt x="697" y="602"/>
                      <a:pt x="729" y="285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724;p51">
                <a:extLst>
                  <a:ext uri="{FF2B5EF4-FFF2-40B4-BE49-F238E27FC236}">
                    <a16:creationId xmlns:a16="http://schemas.microsoft.com/office/drawing/2014/main" id="{E368D4C4-9E7B-1C41-B830-B384589F5C2D}"/>
                  </a:ext>
                </a:extLst>
              </p:cNvPr>
              <p:cNvSpPr/>
              <p:nvPr/>
            </p:nvSpPr>
            <p:spPr>
              <a:xfrm>
                <a:off x="3595615" y="1026903"/>
                <a:ext cx="24908" cy="5971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901" extrusionOk="0">
                    <a:moveTo>
                      <a:pt x="222" y="0"/>
                    </a:moveTo>
                    <a:cubicBezTo>
                      <a:pt x="159" y="32"/>
                      <a:pt x="64" y="95"/>
                      <a:pt x="1" y="190"/>
                    </a:cubicBezTo>
                    <a:cubicBezTo>
                      <a:pt x="32" y="855"/>
                      <a:pt x="286" y="1457"/>
                      <a:pt x="792" y="1900"/>
                    </a:cubicBezTo>
                    <a:cubicBezTo>
                      <a:pt x="697" y="1774"/>
                      <a:pt x="666" y="1615"/>
                      <a:pt x="634" y="1394"/>
                    </a:cubicBezTo>
                    <a:cubicBezTo>
                      <a:pt x="539" y="887"/>
                      <a:pt x="729" y="317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725;p51">
                <a:extLst>
                  <a:ext uri="{FF2B5EF4-FFF2-40B4-BE49-F238E27FC236}">
                    <a16:creationId xmlns:a16="http://schemas.microsoft.com/office/drawing/2014/main" id="{524C0FE1-24CC-2944-9EA3-81B71EF844B2}"/>
                  </a:ext>
                </a:extLst>
              </p:cNvPr>
              <p:cNvSpPr/>
              <p:nvPr/>
            </p:nvSpPr>
            <p:spPr>
              <a:xfrm>
                <a:off x="2906260" y="643293"/>
                <a:ext cx="754060" cy="642177"/>
              </a:xfrm>
              <a:custGeom>
                <a:avLst/>
                <a:gdLst/>
                <a:ahLst/>
                <a:cxnLst/>
                <a:rect l="l" t="t" r="r" b="b"/>
                <a:pathLst>
                  <a:path w="24007" h="20445" extrusionOk="0">
                    <a:moveTo>
                      <a:pt x="13777" y="2332"/>
                    </a:moveTo>
                    <a:cubicBezTo>
                      <a:pt x="14220" y="2744"/>
                      <a:pt x="14505" y="3283"/>
                      <a:pt x="14410" y="3916"/>
                    </a:cubicBezTo>
                    <a:cubicBezTo>
                      <a:pt x="14220" y="3979"/>
                      <a:pt x="14030" y="3979"/>
                      <a:pt x="13809" y="3979"/>
                    </a:cubicBezTo>
                    <a:cubicBezTo>
                      <a:pt x="14030" y="3409"/>
                      <a:pt x="13967" y="2871"/>
                      <a:pt x="13777" y="2332"/>
                    </a:cubicBezTo>
                    <a:close/>
                    <a:moveTo>
                      <a:pt x="16754" y="971"/>
                    </a:moveTo>
                    <a:lnTo>
                      <a:pt x="16754" y="971"/>
                    </a:lnTo>
                    <a:cubicBezTo>
                      <a:pt x="16437" y="1952"/>
                      <a:pt x="15614" y="2934"/>
                      <a:pt x="16026" y="3979"/>
                    </a:cubicBezTo>
                    <a:lnTo>
                      <a:pt x="15519" y="3979"/>
                    </a:lnTo>
                    <a:cubicBezTo>
                      <a:pt x="15234" y="2934"/>
                      <a:pt x="15645" y="2174"/>
                      <a:pt x="16342" y="1446"/>
                    </a:cubicBezTo>
                    <a:cubicBezTo>
                      <a:pt x="16501" y="1287"/>
                      <a:pt x="16627" y="1129"/>
                      <a:pt x="16754" y="971"/>
                    </a:cubicBezTo>
                    <a:close/>
                    <a:moveTo>
                      <a:pt x="12922" y="749"/>
                    </a:moveTo>
                    <a:lnTo>
                      <a:pt x="12922" y="749"/>
                    </a:lnTo>
                    <a:cubicBezTo>
                      <a:pt x="13080" y="1224"/>
                      <a:pt x="12795" y="1762"/>
                      <a:pt x="12542" y="2174"/>
                    </a:cubicBezTo>
                    <a:cubicBezTo>
                      <a:pt x="12447" y="2427"/>
                      <a:pt x="12320" y="2649"/>
                      <a:pt x="12225" y="2902"/>
                    </a:cubicBezTo>
                    <a:cubicBezTo>
                      <a:pt x="12162" y="3283"/>
                      <a:pt x="12225" y="3694"/>
                      <a:pt x="12384" y="4043"/>
                    </a:cubicBezTo>
                    <a:cubicBezTo>
                      <a:pt x="12194" y="4074"/>
                      <a:pt x="12035" y="4074"/>
                      <a:pt x="11845" y="4074"/>
                    </a:cubicBezTo>
                    <a:cubicBezTo>
                      <a:pt x="11275" y="2871"/>
                      <a:pt x="12827" y="1952"/>
                      <a:pt x="12922" y="749"/>
                    </a:cubicBezTo>
                    <a:close/>
                    <a:moveTo>
                      <a:pt x="18401" y="1604"/>
                    </a:moveTo>
                    <a:lnTo>
                      <a:pt x="18401" y="1604"/>
                    </a:lnTo>
                    <a:cubicBezTo>
                      <a:pt x="18369" y="2459"/>
                      <a:pt x="17324" y="3219"/>
                      <a:pt x="17831" y="4074"/>
                    </a:cubicBezTo>
                    <a:cubicBezTo>
                      <a:pt x="17577" y="4043"/>
                      <a:pt x="17387" y="4043"/>
                      <a:pt x="17134" y="4011"/>
                    </a:cubicBezTo>
                    <a:cubicBezTo>
                      <a:pt x="16754" y="3029"/>
                      <a:pt x="17926" y="2396"/>
                      <a:pt x="18401" y="1604"/>
                    </a:cubicBezTo>
                    <a:close/>
                    <a:moveTo>
                      <a:pt x="10705" y="2807"/>
                    </a:moveTo>
                    <a:cubicBezTo>
                      <a:pt x="10927" y="3219"/>
                      <a:pt x="10958" y="3663"/>
                      <a:pt x="10863" y="4138"/>
                    </a:cubicBezTo>
                    <a:lnTo>
                      <a:pt x="10483" y="4138"/>
                    </a:lnTo>
                    <a:cubicBezTo>
                      <a:pt x="10768" y="3726"/>
                      <a:pt x="10800" y="3251"/>
                      <a:pt x="10705" y="2807"/>
                    </a:cubicBezTo>
                    <a:close/>
                    <a:moveTo>
                      <a:pt x="9343" y="1509"/>
                    </a:moveTo>
                    <a:lnTo>
                      <a:pt x="9343" y="1509"/>
                    </a:lnTo>
                    <a:cubicBezTo>
                      <a:pt x="9058" y="1952"/>
                      <a:pt x="8742" y="2301"/>
                      <a:pt x="8647" y="2776"/>
                    </a:cubicBezTo>
                    <a:cubicBezTo>
                      <a:pt x="8520" y="3251"/>
                      <a:pt x="8678" y="3726"/>
                      <a:pt x="8868" y="4169"/>
                    </a:cubicBezTo>
                    <a:cubicBezTo>
                      <a:pt x="8583" y="4169"/>
                      <a:pt x="8362" y="4201"/>
                      <a:pt x="8077" y="4201"/>
                    </a:cubicBezTo>
                    <a:cubicBezTo>
                      <a:pt x="7855" y="3124"/>
                      <a:pt x="8362" y="1984"/>
                      <a:pt x="9343" y="1509"/>
                    </a:cubicBezTo>
                    <a:close/>
                    <a:moveTo>
                      <a:pt x="6810" y="1762"/>
                    </a:moveTo>
                    <a:lnTo>
                      <a:pt x="6810" y="1762"/>
                    </a:lnTo>
                    <a:cubicBezTo>
                      <a:pt x="6778" y="1984"/>
                      <a:pt x="6746" y="2269"/>
                      <a:pt x="6778" y="2491"/>
                    </a:cubicBezTo>
                    <a:cubicBezTo>
                      <a:pt x="6841" y="3093"/>
                      <a:pt x="7380" y="3694"/>
                      <a:pt x="6937" y="4233"/>
                    </a:cubicBezTo>
                    <a:lnTo>
                      <a:pt x="6937" y="4296"/>
                    </a:lnTo>
                    <a:cubicBezTo>
                      <a:pt x="6810" y="4296"/>
                      <a:pt x="6746" y="4328"/>
                      <a:pt x="6620" y="4328"/>
                    </a:cubicBezTo>
                    <a:cubicBezTo>
                      <a:pt x="6176" y="3504"/>
                      <a:pt x="6208" y="2491"/>
                      <a:pt x="6810" y="1762"/>
                    </a:cubicBezTo>
                    <a:close/>
                    <a:moveTo>
                      <a:pt x="20744" y="1446"/>
                    </a:moveTo>
                    <a:cubicBezTo>
                      <a:pt x="21029" y="2269"/>
                      <a:pt x="20586" y="2902"/>
                      <a:pt x="19952" y="3504"/>
                    </a:cubicBezTo>
                    <a:cubicBezTo>
                      <a:pt x="19636" y="3758"/>
                      <a:pt x="19477" y="4138"/>
                      <a:pt x="19667" y="4486"/>
                    </a:cubicBezTo>
                    <a:cubicBezTo>
                      <a:pt x="19477" y="4423"/>
                      <a:pt x="19287" y="4359"/>
                      <a:pt x="19066" y="4328"/>
                    </a:cubicBezTo>
                    <a:lnTo>
                      <a:pt x="19129" y="3536"/>
                    </a:lnTo>
                    <a:cubicBezTo>
                      <a:pt x="19192" y="3409"/>
                      <a:pt x="19287" y="3283"/>
                      <a:pt x="19414" y="3188"/>
                    </a:cubicBezTo>
                    <a:cubicBezTo>
                      <a:pt x="19477" y="3093"/>
                      <a:pt x="19572" y="3029"/>
                      <a:pt x="19667" y="2934"/>
                    </a:cubicBezTo>
                    <a:cubicBezTo>
                      <a:pt x="19921" y="2744"/>
                      <a:pt x="20143" y="2586"/>
                      <a:pt x="20364" y="2332"/>
                    </a:cubicBezTo>
                    <a:cubicBezTo>
                      <a:pt x="20554" y="2111"/>
                      <a:pt x="20713" y="1794"/>
                      <a:pt x="20744" y="1446"/>
                    </a:cubicBezTo>
                    <a:close/>
                    <a:moveTo>
                      <a:pt x="4245" y="1446"/>
                    </a:moveTo>
                    <a:lnTo>
                      <a:pt x="4245" y="1446"/>
                    </a:lnTo>
                    <a:cubicBezTo>
                      <a:pt x="4150" y="1826"/>
                      <a:pt x="4150" y="2237"/>
                      <a:pt x="4308" y="2617"/>
                    </a:cubicBezTo>
                    <a:cubicBezTo>
                      <a:pt x="4625" y="3346"/>
                      <a:pt x="5638" y="3663"/>
                      <a:pt x="5543" y="4518"/>
                    </a:cubicBezTo>
                    <a:cubicBezTo>
                      <a:pt x="5258" y="4613"/>
                      <a:pt x="5036" y="4676"/>
                      <a:pt x="4783" y="4771"/>
                    </a:cubicBezTo>
                    <a:lnTo>
                      <a:pt x="4783" y="4708"/>
                    </a:lnTo>
                    <a:cubicBezTo>
                      <a:pt x="4720" y="4233"/>
                      <a:pt x="4435" y="3916"/>
                      <a:pt x="4150" y="3568"/>
                    </a:cubicBezTo>
                    <a:cubicBezTo>
                      <a:pt x="3643" y="2871"/>
                      <a:pt x="3643" y="2016"/>
                      <a:pt x="4245" y="1446"/>
                    </a:cubicBezTo>
                    <a:close/>
                    <a:moveTo>
                      <a:pt x="22106" y="3536"/>
                    </a:moveTo>
                    <a:cubicBezTo>
                      <a:pt x="22106" y="3916"/>
                      <a:pt x="21948" y="4328"/>
                      <a:pt x="21663" y="4613"/>
                    </a:cubicBezTo>
                    <a:cubicBezTo>
                      <a:pt x="21473" y="4803"/>
                      <a:pt x="21188" y="4929"/>
                      <a:pt x="21093" y="5183"/>
                    </a:cubicBezTo>
                    <a:cubicBezTo>
                      <a:pt x="21029" y="5151"/>
                      <a:pt x="20903" y="5056"/>
                      <a:pt x="20839" y="5024"/>
                    </a:cubicBezTo>
                    <a:cubicBezTo>
                      <a:pt x="20618" y="4328"/>
                      <a:pt x="21631" y="4011"/>
                      <a:pt x="22106" y="3536"/>
                    </a:cubicBezTo>
                    <a:close/>
                    <a:moveTo>
                      <a:pt x="1743" y="1097"/>
                    </a:moveTo>
                    <a:lnTo>
                      <a:pt x="1743" y="1097"/>
                    </a:lnTo>
                    <a:cubicBezTo>
                      <a:pt x="1553" y="1541"/>
                      <a:pt x="1553" y="2966"/>
                      <a:pt x="1616" y="3188"/>
                    </a:cubicBezTo>
                    <a:cubicBezTo>
                      <a:pt x="1711" y="3504"/>
                      <a:pt x="1901" y="3758"/>
                      <a:pt x="2154" y="4011"/>
                    </a:cubicBezTo>
                    <a:cubicBezTo>
                      <a:pt x="2566" y="4391"/>
                      <a:pt x="3675" y="4391"/>
                      <a:pt x="3643" y="5246"/>
                    </a:cubicBezTo>
                    <a:cubicBezTo>
                      <a:pt x="3421" y="5341"/>
                      <a:pt x="3168" y="5499"/>
                      <a:pt x="2978" y="5689"/>
                    </a:cubicBezTo>
                    <a:cubicBezTo>
                      <a:pt x="2946" y="5499"/>
                      <a:pt x="2820" y="5278"/>
                      <a:pt x="2630" y="5056"/>
                    </a:cubicBezTo>
                    <a:cubicBezTo>
                      <a:pt x="2154" y="4549"/>
                      <a:pt x="1679" y="4264"/>
                      <a:pt x="1394" y="3599"/>
                    </a:cubicBezTo>
                    <a:cubicBezTo>
                      <a:pt x="1204" y="3124"/>
                      <a:pt x="1141" y="2586"/>
                      <a:pt x="1299" y="2047"/>
                    </a:cubicBezTo>
                    <a:cubicBezTo>
                      <a:pt x="1363" y="1857"/>
                      <a:pt x="1584" y="1351"/>
                      <a:pt x="1743" y="1097"/>
                    </a:cubicBezTo>
                    <a:close/>
                    <a:moveTo>
                      <a:pt x="18194" y="13130"/>
                    </a:moveTo>
                    <a:cubicBezTo>
                      <a:pt x="18180" y="13189"/>
                      <a:pt x="18170" y="13248"/>
                      <a:pt x="18164" y="13306"/>
                    </a:cubicBezTo>
                    <a:lnTo>
                      <a:pt x="18164" y="13306"/>
                    </a:lnTo>
                    <a:cubicBezTo>
                      <a:pt x="18176" y="13248"/>
                      <a:pt x="18191" y="13190"/>
                      <a:pt x="18211" y="13132"/>
                    </a:cubicBezTo>
                    <a:cubicBezTo>
                      <a:pt x="18205" y="13131"/>
                      <a:pt x="18200" y="13130"/>
                      <a:pt x="18194" y="13130"/>
                    </a:cubicBezTo>
                    <a:close/>
                    <a:moveTo>
                      <a:pt x="10634" y="13472"/>
                    </a:moveTo>
                    <a:cubicBezTo>
                      <a:pt x="10626" y="13475"/>
                      <a:pt x="10618" y="13477"/>
                      <a:pt x="10610" y="13480"/>
                    </a:cubicBezTo>
                    <a:cubicBezTo>
                      <a:pt x="10631" y="13532"/>
                      <a:pt x="10648" y="13583"/>
                      <a:pt x="10661" y="13634"/>
                    </a:cubicBezTo>
                    <a:lnTo>
                      <a:pt x="10661" y="13634"/>
                    </a:lnTo>
                    <a:cubicBezTo>
                      <a:pt x="10655" y="13580"/>
                      <a:pt x="10646" y="13526"/>
                      <a:pt x="10634" y="13472"/>
                    </a:cubicBezTo>
                    <a:close/>
                    <a:moveTo>
                      <a:pt x="22169" y="12150"/>
                    </a:moveTo>
                    <a:cubicBezTo>
                      <a:pt x="22676" y="12466"/>
                      <a:pt x="22486" y="13100"/>
                      <a:pt x="22581" y="13575"/>
                    </a:cubicBezTo>
                    <a:cubicBezTo>
                      <a:pt x="22581" y="13797"/>
                      <a:pt x="22644" y="13955"/>
                      <a:pt x="22676" y="14050"/>
                    </a:cubicBezTo>
                    <a:cubicBezTo>
                      <a:pt x="22201" y="13638"/>
                      <a:pt x="21948" y="13037"/>
                      <a:pt x="21884" y="12371"/>
                    </a:cubicBezTo>
                    <a:cubicBezTo>
                      <a:pt x="22011" y="12308"/>
                      <a:pt x="22074" y="12245"/>
                      <a:pt x="22169" y="12150"/>
                    </a:cubicBezTo>
                    <a:close/>
                    <a:moveTo>
                      <a:pt x="8423" y="13944"/>
                    </a:moveTo>
                    <a:lnTo>
                      <a:pt x="8423" y="13944"/>
                    </a:lnTo>
                    <a:cubicBezTo>
                      <a:pt x="8413" y="13948"/>
                      <a:pt x="8403" y="13951"/>
                      <a:pt x="8393" y="13955"/>
                    </a:cubicBezTo>
                    <a:cubicBezTo>
                      <a:pt x="8452" y="13997"/>
                      <a:pt x="8505" y="14039"/>
                      <a:pt x="8552" y="14084"/>
                    </a:cubicBezTo>
                    <a:lnTo>
                      <a:pt x="8552" y="14084"/>
                    </a:lnTo>
                    <a:cubicBezTo>
                      <a:pt x="8514" y="14035"/>
                      <a:pt x="8471" y="13989"/>
                      <a:pt x="8423" y="13944"/>
                    </a:cubicBezTo>
                    <a:close/>
                    <a:moveTo>
                      <a:pt x="15250" y="4320"/>
                    </a:moveTo>
                    <a:cubicBezTo>
                      <a:pt x="16113" y="4320"/>
                      <a:pt x="16976" y="4359"/>
                      <a:pt x="17831" y="4486"/>
                    </a:cubicBezTo>
                    <a:cubicBezTo>
                      <a:pt x="20079" y="4803"/>
                      <a:pt x="22486" y="5974"/>
                      <a:pt x="23088" y="8350"/>
                    </a:cubicBezTo>
                    <a:cubicBezTo>
                      <a:pt x="23404" y="9553"/>
                      <a:pt x="23056" y="10756"/>
                      <a:pt x="22201" y="11643"/>
                    </a:cubicBezTo>
                    <a:cubicBezTo>
                      <a:pt x="21393" y="12500"/>
                      <a:pt x="20319" y="12695"/>
                      <a:pt x="19200" y="12695"/>
                    </a:cubicBezTo>
                    <a:cubicBezTo>
                      <a:pt x="18872" y="12695"/>
                      <a:pt x="18541" y="12678"/>
                      <a:pt x="18211" y="12657"/>
                    </a:cubicBezTo>
                    <a:cubicBezTo>
                      <a:pt x="17558" y="12624"/>
                      <a:pt x="16910" y="12607"/>
                      <a:pt x="16266" y="12607"/>
                    </a:cubicBezTo>
                    <a:cubicBezTo>
                      <a:pt x="12569" y="12607"/>
                      <a:pt x="9013" y="13162"/>
                      <a:pt x="5480" y="14430"/>
                    </a:cubicBezTo>
                    <a:cubicBezTo>
                      <a:pt x="3326" y="14177"/>
                      <a:pt x="1426" y="12752"/>
                      <a:pt x="1141" y="10535"/>
                    </a:cubicBezTo>
                    <a:cubicBezTo>
                      <a:pt x="793" y="7970"/>
                      <a:pt x="2566" y="5816"/>
                      <a:pt x="4941" y="5088"/>
                    </a:cubicBezTo>
                    <a:cubicBezTo>
                      <a:pt x="7063" y="4391"/>
                      <a:pt x="9375" y="4518"/>
                      <a:pt x="11560" y="4454"/>
                    </a:cubicBezTo>
                    <a:cubicBezTo>
                      <a:pt x="11877" y="4454"/>
                      <a:pt x="12225" y="4391"/>
                      <a:pt x="12542" y="4391"/>
                    </a:cubicBezTo>
                    <a:cubicBezTo>
                      <a:pt x="12574" y="4423"/>
                      <a:pt x="12597" y="4438"/>
                      <a:pt x="12617" y="4438"/>
                    </a:cubicBezTo>
                    <a:cubicBezTo>
                      <a:pt x="12637" y="4438"/>
                      <a:pt x="12653" y="4423"/>
                      <a:pt x="12669" y="4391"/>
                    </a:cubicBezTo>
                    <a:cubicBezTo>
                      <a:pt x="13524" y="4359"/>
                      <a:pt x="14387" y="4320"/>
                      <a:pt x="15250" y="4320"/>
                    </a:cubicBezTo>
                    <a:close/>
                    <a:moveTo>
                      <a:pt x="20903" y="12878"/>
                    </a:moveTo>
                    <a:lnTo>
                      <a:pt x="20903" y="12878"/>
                    </a:lnTo>
                    <a:cubicBezTo>
                      <a:pt x="20713" y="13132"/>
                      <a:pt x="20681" y="13448"/>
                      <a:pt x="20776" y="13828"/>
                    </a:cubicBezTo>
                    <a:cubicBezTo>
                      <a:pt x="20871" y="14113"/>
                      <a:pt x="21029" y="14335"/>
                      <a:pt x="21156" y="14588"/>
                    </a:cubicBezTo>
                    <a:cubicBezTo>
                      <a:pt x="21251" y="14842"/>
                      <a:pt x="21346" y="15127"/>
                      <a:pt x="21378" y="15443"/>
                    </a:cubicBezTo>
                    <a:cubicBezTo>
                      <a:pt x="20903" y="14683"/>
                      <a:pt x="20047" y="13987"/>
                      <a:pt x="20364" y="13037"/>
                    </a:cubicBezTo>
                    <a:cubicBezTo>
                      <a:pt x="20554" y="12973"/>
                      <a:pt x="20713" y="12910"/>
                      <a:pt x="20903" y="12878"/>
                    </a:cubicBezTo>
                    <a:close/>
                    <a:moveTo>
                      <a:pt x="13302" y="13068"/>
                    </a:moveTo>
                    <a:cubicBezTo>
                      <a:pt x="12859" y="13987"/>
                      <a:pt x="12859" y="14968"/>
                      <a:pt x="13302" y="15887"/>
                    </a:cubicBezTo>
                    <a:cubicBezTo>
                      <a:pt x="12700" y="15475"/>
                      <a:pt x="12225" y="14968"/>
                      <a:pt x="12479" y="14177"/>
                    </a:cubicBezTo>
                    <a:cubicBezTo>
                      <a:pt x="12542" y="13828"/>
                      <a:pt x="12700" y="13512"/>
                      <a:pt x="12669" y="13163"/>
                    </a:cubicBezTo>
                    <a:cubicBezTo>
                      <a:pt x="12859" y="13100"/>
                      <a:pt x="13112" y="13068"/>
                      <a:pt x="13302" y="13068"/>
                    </a:cubicBezTo>
                    <a:close/>
                    <a:moveTo>
                      <a:pt x="16596" y="12942"/>
                    </a:moveTo>
                    <a:cubicBezTo>
                      <a:pt x="16754" y="13005"/>
                      <a:pt x="16944" y="13005"/>
                      <a:pt x="17102" y="13005"/>
                    </a:cubicBezTo>
                    <a:cubicBezTo>
                      <a:pt x="16944" y="13258"/>
                      <a:pt x="16944" y="13512"/>
                      <a:pt x="17102" y="13797"/>
                    </a:cubicBezTo>
                    <a:cubicBezTo>
                      <a:pt x="17261" y="14113"/>
                      <a:pt x="17451" y="14335"/>
                      <a:pt x="17577" y="14683"/>
                    </a:cubicBezTo>
                    <a:cubicBezTo>
                      <a:pt x="17704" y="15095"/>
                      <a:pt x="17736" y="15475"/>
                      <a:pt x="17704" y="15887"/>
                    </a:cubicBezTo>
                    <a:cubicBezTo>
                      <a:pt x="17451" y="15570"/>
                      <a:pt x="17134" y="15317"/>
                      <a:pt x="16944" y="15000"/>
                    </a:cubicBezTo>
                    <a:cubicBezTo>
                      <a:pt x="16437" y="14430"/>
                      <a:pt x="16311" y="13670"/>
                      <a:pt x="16596" y="12942"/>
                    </a:cubicBezTo>
                    <a:close/>
                    <a:moveTo>
                      <a:pt x="6366" y="14462"/>
                    </a:moveTo>
                    <a:cubicBezTo>
                      <a:pt x="6556" y="14715"/>
                      <a:pt x="6810" y="15095"/>
                      <a:pt x="6841" y="15412"/>
                    </a:cubicBezTo>
                    <a:cubicBezTo>
                      <a:pt x="6905" y="15728"/>
                      <a:pt x="6778" y="16077"/>
                      <a:pt x="6746" y="16425"/>
                    </a:cubicBezTo>
                    <a:cubicBezTo>
                      <a:pt x="6683" y="16773"/>
                      <a:pt x="6683" y="17027"/>
                      <a:pt x="6778" y="17344"/>
                    </a:cubicBezTo>
                    <a:cubicBezTo>
                      <a:pt x="6791" y="17384"/>
                      <a:pt x="6805" y="17423"/>
                      <a:pt x="6820" y="17462"/>
                    </a:cubicBezTo>
                    <a:lnTo>
                      <a:pt x="6820" y="17462"/>
                    </a:lnTo>
                    <a:cubicBezTo>
                      <a:pt x="6699" y="16919"/>
                      <a:pt x="6958" y="16233"/>
                      <a:pt x="6937" y="15728"/>
                    </a:cubicBezTo>
                    <a:cubicBezTo>
                      <a:pt x="6905" y="15222"/>
                      <a:pt x="6651" y="14810"/>
                      <a:pt x="6366" y="14462"/>
                    </a:cubicBezTo>
                    <a:close/>
                    <a:moveTo>
                      <a:pt x="6820" y="17462"/>
                    </a:moveTo>
                    <a:cubicBezTo>
                      <a:pt x="6867" y="17672"/>
                      <a:pt x="6969" y="17860"/>
                      <a:pt x="7166" y="18008"/>
                    </a:cubicBezTo>
                    <a:lnTo>
                      <a:pt x="7166" y="18008"/>
                    </a:lnTo>
                    <a:cubicBezTo>
                      <a:pt x="7017" y="17850"/>
                      <a:pt x="6900" y="17665"/>
                      <a:pt x="6820" y="17462"/>
                    </a:cubicBezTo>
                    <a:close/>
                    <a:moveTo>
                      <a:pt x="8552" y="14084"/>
                    </a:moveTo>
                    <a:lnTo>
                      <a:pt x="8552" y="14084"/>
                    </a:lnTo>
                    <a:cubicBezTo>
                      <a:pt x="9230" y="14940"/>
                      <a:pt x="8360" y="16348"/>
                      <a:pt x="8742" y="17375"/>
                    </a:cubicBezTo>
                    <a:cubicBezTo>
                      <a:pt x="8865" y="17698"/>
                      <a:pt x="9055" y="17968"/>
                      <a:pt x="9290" y="18194"/>
                    </a:cubicBezTo>
                    <a:lnTo>
                      <a:pt x="9290" y="18194"/>
                    </a:lnTo>
                    <a:cubicBezTo>
                      <a:pt x="8987" y="17805"/>
                      <a:pt x="8785" y="17200"/>
                      <a:pt x="8742" y="16900"/>
                    </a:cubicBezTo>
                    <a:cubicBezTo>
                      <a:pt x="8710" y="16330"/>
                      <a:pt x="8963" y="15760"/>
                      <a:pt x="8963" y="15222"/>
                    </a:cubicBezTo>
                    <a:cubicBezTo>
                      <a:pt x="8963" y="14727"/>
                      <a:pt x="8868" y="14375"/>
                      <a:pt x="8552" y="14084"/>
                    </a:cubicBezTo>
                    <a:close/>
                    <a:moveTo>
                      <a:pt x="9290" y="18194"/>
                    </a:moveTo>
                    <a:cubicBezTo>
                      <a:pt x="9419" y="18359"/>
                      <a:pt x="9566" y="18485"/>
                      <a:pt x="9726" y="18533"/>
                    </a:cubicBezTo>
                    <a:lnTo>
                      <a:pt x="9726" y="18533"/>
                    </a:lnTo>
                    <a:cubicBezTo>
                      <a:pt x="9569" y="18433"/>
                      <a:pt x="9422" y="18321"/>
                      <a:pt x="9290" y="18194"/>
                    </a:cubicBezTo>
                    <a:close/>
                    <a:moveTo>
                      <a:pt x="4941" y="14620"/>
                    </a:moveTo>
                    <a:lnTo>
                      <a:pt x="4941" y="14620"/>
                    </a:lnTo>
                    <a:cubicBezTo>
                      <a:pt x="5068" y="14652"/>
                      <a:pt x="5195" y="14652"/>
                      <a:pt x="5321" y="14652"/>
                    </a:cubicBezTo>
                    <a:cubicBezTo>
                      <a:pt x="5347" y="14730"/>
                      <a:pt x="5373" y="14787"/>
                      <a:pt x="5452" y="14787"/>
                    </a:cubicBezTo>
                    <a:cubicBezTo>
                      <a:pt x="5469" y="14787"/>
                      <a:pt x="5489" y="14784"/>
                      <a:pt x="5511" y="14778"/>
                    </a:cubicBezTo>
                    <a:cubicBezTo>
                      <a:pt x="6430" y="15918"/>
                      <a:pt x="5828" y="17058"/>
                      <a:pt x="5670" y="18325"/>
                    </a:cubicBezTo>
                    <a:cubicBezTo>
                      <a:pt x="5551" y="19036"/>
                      <a:pt x="5710" y="19498"/>
                      <a:pt x="5964" y="20072"/>
                    </a:cubicBezTo>
                    <a:lnTo>
                      <a:pt x="5964" y="20072"/>
                    </a:lnTo>
                    <a:cubicBezTo>
                      <a:pt x="5638" y="19387"/>
                      <a:pt x="5100" y="18970"/>
                      <a:pt x="5100" y="18072"/>
                    </a:cubicBezTo>
                    <a:cubicBezTo>
                      <a:pt x="5100" y="17534"/>
                      <a:pt x="5258" y="17058"/>
                      <a:pt x="5353" y="16552"/>
                    </a:cubicBezTo>
                    <a:cubicBezTo>
                      <a:pt x="5480" y="15792"/>
                      <a:pt x="5416" y="15222"/>
                      <a:pt x="4941" y="14620"/>
                    </a:cubicBezTo>
                    <a:close/>
                    <a:moveTo>
                      <a:pt x="17000" y="0"/>
                    </a:moveTo>
                    <a:cubicBezTo>
                      <a:pt x="16958" y="0"/>
                      <a:pt x="16912" y="33"/>
                      <a:pt x="16912" y="84"/>
                    </a:cubicBezTo>
                    <a:cubicBezTo>
                      <a:pt x="16912" y="1002"/>
                      <a:pt x="15931" y="1414"/>
                      <a:pt x="15550" y="2174"/>
                    </a:cubicBezTo>
                    <a:cubicBezTo>
                      <a:pt x="15297" y="2744"/>
                      <a:pt x="15297" y="3314"/>
                      <a:pt x="15487" y="3884"/>
                    </a:cubicBezTo>
                    <a:lnTo>
                      <a:pt x="14600" y="3884"/>
                    </a:lnTo>
                    <a:cubicBezTo>
                      <a:pt x="14695" y="3124"/>
                      <a:pt x="14284" y="2427"/>
                      <a:pt x="13650" y="2016"/>
                    </a:cubicBezTo>
                    <a:lnTo>
                      <a:pt x="13587" y="2016"/>
                    </a:lnTo>
                    <a:cubicBezTo>
                      <a:pt x="13555" y="2016"/>
                      <a:pt x="13492" y="2047"/>
                      <a:pt x="13555" y="2111"/>
                    </a:cubicBezTo>
                    <a:cubicBezTo>
                      <a:pt x="13872" y="2681"/>
                      <a:pt x="13935" y="3283"/>
                      <a:pt x="13777" y="3916"/>
                    </a:cubicBezTo>
                    <a:cubicBezTo>
                      <a:pt x="13397" y="3916"/>
                      <a:pt x="13017" y="3916"/>
                      <a:pt x="12637" y="3948"/>
                    </a:cubicBezTo>
                    <a:cubicBezTo>
                      <a:pt x="12384" y="3409"/>
                      <a:pt x="12384" y="2902"/>
                      <a:pt x="12669" y="2301"/>
                    </a:cubicBezTo>
                    <a:cubicBezTo>
                      <a:pt x="12700" y="2174"/>
                      <a:pt x="12795" y="2016"/>
                      <a:pt x="12859" y="1889"/>
                    </a:cubicBezTo>
                    <a:cubicBezTo>
                      <a:pt x="12954" y="1794"/>
                      <a:pt x="13017" y="1667"/>
                      <a:pt x="13080" y="1509"/>
                    </a:cubicBezTo>
                    <a:cubicBezTo>
                      <a:pt x="13239" y="1034"/>
                      <a:pt x="13175" y="591"/>
                      <a:pt x="12859" y="211"/>
                    </a:cubicBezTo>
                    <a:cubicBezTo>
                      <a:pt x="12839" y="182"/>
                      <a:pt x="12817" y="170"/>
                      <a:pt x="12796" y="170"/>
                    </a:cubicBezTo>
                    <a:cubicBezTo>
                      <a:pt x="12746" y="170"/>
                      <a:pt x="12700" y="230"/>
                      <a:pt x="12700" y="274"/>
                    </a:cubicBezTo>
                    <a:cubicBezTo>
                      <a:pt x="12985" y="1667"/>
                      <a:pt x="11022" y="2617"/>
                      <a:pt x="11687" y="4011"/>
                    </a:cubicBezTo>
                    <a:lnTo>
                      <a:pt x="11022" y="4011"/>
                    </a:lnTo>
                    <a:cubicBezTo>
                      <a:pt x="11243" y="3283"/>
                      <a:pt x="11022" y="2522"/>
                      <a:pt x="10420" y="2111"/>
                    </a:cubicBezTo>
                    <a:cubicBezTo>
                      <a:pt x="10396" y="2086"/>
                      <a:pt x="10373" y="2077"/>
                      <a:pt x="10354" y="2077"/>
                    </a:cubicBezTo>
                    <a:cubicBezTo>
                      <a:pt x="10299" y="2077"/>
                      <a:pt x="10270" y="2159"/>
                      <a:pt x="10293" y="2206"/>
                    </a:cubicBezTo>
                    <a:cubicBezTo>
                      <a:pt x="10705" y="2744"/>
                      <a:pt x="10737" y="3441"/>
                      <a:pt x="10420" y="4011"/>
                    </a:cubicBezTo>
                    <a:cubicBezTo>
                      <a:pt x="9977" y="4011"/>
                      <a:pt x="9502" y="4043"/>
                      <a:pt x="9058" y="4043"/>
                    </a:cubicBezTo>
                    <a:cubicBezTo>
                      <a:pt x="8805" y="3441"/>
                      <a:pt x="8678" y="2902"/>
                      <a:pt x="8995" y="2301"/>
                    </a:cubicBezTo>
                    <a:cubicBezTo>
                      <a:pt x="9185" y="1952"/>
                      <a:pt x="9470" y="1636"/>
                      <a:pt x="9660" y="1256"/>
                    </a:cubicBezTo>
                    <a:cubicBezTo>
                      <a:pt x="9686" y="1230"/>
                      <a:pt x="9670" y="1143"/>
                      <a:pt x="9630" y="1143"/>
                    </a:cubicBezTo>
                    <a:cubicBezTo>
                      <a:pt x="9620" y="1143"/>
                      <a:pt x="9609" y="1148"/>
                      <a:pt x="9597" y="1161"/>
                    </a:cubicBezTo>
                    <a:cubicBezTo>
                      <a:pt x="8362" y="1572"/>
                      <a:pt x="7602" y="2902"/>
                      <a:pt x="8013" y="4106"/>
                    </a:cubicBezTo>
                    <a:cubicBezTo>
                      <a:pt x="7728" y="4169"/>
                      <a:pt x="7443" y="4169"/>
                      <a:pt x="7158" y="4201"/>
                    </a:cubicBezTo>
                    <a:cubicBezTo>
                      <a:pt x="7317" y="3916"/>
                      <a:pt x="7317" y="3599"/>
                      <a:pt x="7253" y="3283"/>
                    </a:cubicBezTo>
                    <a:cubicBezTo>
                      <a:pt x="7063" y="2617"/>
                      <a:pt x="6841" y="2111"/>
                      <a:pt x="7095" y="1382"/>
                    </a:cubicBezTo>
                    <a:cubicBezTo>
                      <a:pt x="7117" y="1338"/>
                      <a:pt x="7062" y="1279"/>
                      <a:pt x="7006" y="1279"/>
                    </a:cubicBezTo>
                    <a:cubicBezTo>
                      <a:pt x="6981" y="1279"/>
                      <a:pt x="6956" y="1290"/>
                      <a:pt x="6937" y="1319"/>
                    </a:cubicBezTo>
                    <a:cubicBezTo>
                      <a:pt x="6145" y="2047"/>
                      <a:pt x="5891" y="3378"/>
                      <a:pt x="6525" y="4328"/>
                    </a:cubicBezTo>
                    <a:cubicBezTo>
                      <a:pt x="6271" y="4359"/>
                      <a:pt x="6018" y="4423"/>
                      <a:pt x="5733" y="4486"/>
                    </a:cubicBezTo>
                    <a:cubicBezTo>
                      <a:pt x="5796" y="4043"/>
                      <a:pt x="5575" y="3758"/>
                      <a:pt x="5321" y="3441"/>
                    </a:cubicBezTo>
                    <a:cubicBezTo>
                      <a:pt x="4625" y="2776"/>
                      <a:pt x="4118" y="2142"/>
                      <a:pt x="4561" y="1161"/>
                    </a:cubicBezTo>
                    <a:cubicBezTo>
                      <a:pt x="4587" y="1083"/>
                      <a:pt x="4549" y="1026"/>
                      <a:pt x="4482" y="1026"/>
                    </a:cubicBezTo>
                    <a:cubicBezTo>
                      <a:pt x="4467" y="1026"/>
                      <a:pt x="4451" y="1028"/>
                      <a:pt x="4435" y="1034"/>
                    </a:cubicBezTo>
                    <a:cubicBezTo>
                      <a:pt x="3928" y="1382"/>
                      <a:pt x="3611" y="1889"/>
                      <a:pt x="3611" y="2522"/>
                    </a:cubicBezTo>
                    <a:cubicBezTo>
                      <a:pt x="3580" y="3441"/>
                      <a:pt x="4435" y="3884"/>
                      <a:pt x="4688" y="4708"/>
                    </a:cubicBezTo>
                    <a:lnTo>
                      <a:pt x="4720" y="4739"/>
                    </a:lnTo>
                    <a:cubicBezTo>
                      <a:pt x="4403" y="4866"/>
                      <a:pt x="4118" y="4993"/>
                      <a:pt x="3833" y="5119"/>
                    </a:cubicBezTo>
                    <a:cubicBezTo>
                      <a:pt x="3896" y="4739"/>
                      <a:pt x="3770" y="4549"/>
                      <a:pt x="3421" y="4328"/>
                    </a:cubicBezTo>
                    <a:cubicBezTo>
                      <a:pt x="2630" y="3758"/>
                      <a:pt x="1838" y="3694"/>
                      <a:pt x="1774" y="2459"/>
                    </a:cubicBezTo>
                    <a:cubicBezTo>
                      <a:pt x="1743" y="1826"/>
                      <a:pt x="2028" y="1192"/>
                      <a:pt x="2218" y="622"/>
                    </a:cubicBezTo>
                    <a:cubicBezTo>
                      <a:pt x="2240" y="555"/>
                      <a:pt x="2199" y="488"/>
                      <a:pt x="2140" y="488"/>
                    </a:cubicBezTo>
                    <a:cubicBezTo>
                      <a:pt x="2115" y="488"/>
                      <a:pt x="2087" y="499"/>
                      <a:pt x="2059" y="527"/>
                    </a:cubicBezTo>
                    <a:cubicBezTo>
                      <a:pt x="1363" y="1161"/>
                      <a:pt x="919" y="1984"/>
                      <a:pt x="1046" y="2934"/>
                    </a:cubicBezTo>
                    <a:cubicBezTo>
                      <a:pt x="1078" y="3378"/>
                      <a:pt x="1268" y="3853"/>
                      <a:pt x="1521" y="4201"/>
                    </a:cubicBezTo>
                    <a:cubicBezTo>
                      <a:pt x="1774" y="4581"/>
                      <a:pt x="2693" y="5214"/>
                      <a:pt x="2820" y="5784"/>
                    </a:cubicBezTo>
                    <a:cubicBezTo>
                      <a:pt x="2249" y="6228"/>
                      <a:pt x="1743" y="6798"/>
                      <a:pt x="1394" y="7558"/>
                    </a:cubicBezTo>
                    <a:cubicBezTo>
                      <a:pt x="1" y="10408"/>
                      <a:pt x="1711" y="14177"/>
                      <a:pt x="4878" y="14557"/>
                    </a:cubicBezTo>
                    <a:lnTo>
                      <a:pt x="4878" y="14652"/>
                    </a:lnTo>
                    <a:cubicBezTo>
                      <a:pt x="5796" y="15950"/>
                      <a:pt x="4783" y="17217"/>
                      <a:pt x="5005" y="18610"/>
                    </a:cubicBezTo>
                    <a:cubicBezTo>
                      <a:pt x="5083" y="19287"/>
                      <a:pt x="5503" y="19749"/>
                      <a:pt x="6001" y="20156"/>
                    </a:cubicBezTo>
                    <a:lnTo>
                      <a:pt x="6001" y="20156"/>
                    </a:lnTo>
                    <a:cubicBezTo>
                      <a:pt x="6007" y="20169"/>
                      <a:pt x="6012" y="20181"/>
                      <a:pt x="6018" y="20194"/>
                    </a:cubicBezTo>
                    <a:cubicBezTo>
                      <a:pt x="6013" y="20182"/>
                      <a:pt x="6008" y="20169"/>
                      <a:pt x="6003" y="20157"/>
                    </a:cubicBezTo>
                    <a:lnTo>
                      <a:pt x="6003" y="20157"/>
                    </a:lnTo>
                    <a:cubicBezTo>
                      <a:pt x="6111" y="20245"/>
                      <a:pt x="6222" y="20331"/>
                      <a:pt x="6335" y="20415"/>
                    </a:cubicBezTo>
                    <a:cubicBezTo>
                      <a:pt x="6349" y="20436"/>
                      <a:pt x="6365" y="20445"/>
                      <a:pt x="6382" y="20445"/>
                    </a:cubicBezTo>
                    <a:cubicBezTo>
                      <a:pt x="6444" y="20445"/>
                      <a:pt x="6511" y="20331"/>
                      <a:pt x="6461" y="20257"/>
                    </a:cubicBezTo>
                    <a:cubicBezTo>
                      <a:pt x="4910" y="18674"/>
                      <a:pt x="7158" y="16362"/>
                      <a:pt x="5765" y="14652"/>
                    </a:cubicBezTo>
                    <a:cubicBezTo>
                      <a:pt x="5986" y="14557"/>
                      <a:pt x="6176" y="14525"/>
                      <a:pt x="6366" y="14462"/>
                    </a:cubicBezTo>
                    <a:cubicBezTo>
                      <a:pt x="6588" y="14430"/>
                      <a:pt x="6746" y="14335"/>
                      <a:pt x="6937" y="14303"/>
                    </a:cubicBezTo>
                    <a:cubicBezTo>
                      <a:pt x="6968" y="14335"/>
                      <a:pt x="6968" y="14367"/>
                      <a:pt x="7000" y="14367"/>
                    </a:cubicBezTo>
                    <a:cubicBezTo>
                      <a:pt x="7950" y="14810"/>
                      <a:pt x="7222" y="16108"/>
                      <a:pt x="7222" y="16868"/>
                    </a:cubicBezTo>
                    <a:cubicBezTo>
                      <a:pt x="7222" y="17153"/>
                      <a:pt x="7285" y="17439"/>
                      <a:pt x="7285" y="17755"/>
                    </a:cubicBezTo>
                    <a:cubicBezTo>
                      <a:pt x="7362" y="17935"/>
                      <a:pt x="7606" y="18178"/>
                      <a:pt x="7509" y="18178"/>
                    </a:cubicBezTo>
                    <a:cubicBezTo>
                      <a:pt x="7486" y="18178"/>
                      <a:pt x="7445" y="18165"/>
                      <a:pt x="7380" y="18135"/>
                    </a:cubicBezTo>
                    <a:cubicBezTo>
                      <a:pt x="7299" y="18097"/>
                      <a:pt x="7228" y="18055"/>
                      <a:pt x="7166" y="18008"/>
                    </a:cubicBezTo>
                    <a:lnTo>
                      <a:pt x="7166" y="18008"/>
                    </a:lnTo>
                    <a:cubicBezTo>
                      <a:pt x="7349" y="18202"/>
                      <a:pt x="7582" y="18355"/>
                      <a:pt x="7855" y="18452"/>
                    </a:cubicBezTo>
                    <a:cubicBezTo>
                      <a:pt x="7858" y="18455"/>
                      <a:pt x="7862" y="18457"/>
                      <a:pt x="7866" y="18457"/>
                    </a:cubicBezTo>
                    <a:cubicBezTo>
                      <a:pt x="7899" y="18457"/>
                      <a:pt x="7946" y="18353"/>
                      <a:pt x="7918" y="18325"/>
                    </a:cubicBezTo>
                    <a:cubicBezTo>
                      <a:pt x="7602" y="17819"/>
                      <a:pt x="7412" y="17185"/>
                      <a:pt x="7475" y="16552"/>
                    </a:cubicBezTo>
                    <a:cubicBezTo>
                      <a:pt x="7538" y="16077"/>
                      <a:pt x="7792" y="15602"/>
                      <a:pt x="7760" y="15095"/>
                    </a:cubicBezTo>
                    <a:cubicBezTo>
                      <a:pt x="7760" y="14683"/>
                      <a:pt x="7570" y="14398"/>
                      <a:pt x="7253" y="14208"/>
                    </a:cubicBezTo>
                    <a:cubicBezTo>
                      <a:pt x="7633" y="14082"/>
                      <a:pt x="8013" y="13987"/>
                      <a:pt x="8362" y="13892"/>
                    </a:cubicBezTo>
                    <a:lnTo>
                      <a:pt x="8362" y="13892"/>
                    </a:lnTo>
                    <a:cubicBezTo>
                      <a:pt x="8383" y="13909"/>
                      <a:pt x="8403" y="13926"/>
                      <a:pt x="8423" y="13944"/>
                    </a:cubicBezTo>
                    <a:lnTo>
                      <a:pt x="8423" y="13944"/>
                    </a:lnTo>
                    <a:cubicBezTo>
                      <a:pt x="8666" y="13857"/>
                      <a:pt x="8910" y="13825"/>
                      <a:pt x="9153" y="13733"/>
                    </a:cubicBezTo>
                    <a:lnTo>
                      <a:pt x="9153" y="13733"/>
                    </a:lnTo>
                    <a:cubicBezTo>
                      <a:pt x="9755" y="14683"/>
                      <a:pt x="8963" y="15728"/>
                      <a:pt x="9027" y="16710"/>
                    </a:cubicBezTo>
                    <a:cubicBezTo>
                      <a:pt x="9027" y="17027"/>
                      <a:pt x="9153" y="17375"/>
                      <a:pt x="9312" y="17692"/>
                    </a:cubicBezTo>
                    <a:cubicBezTo>
                      <a:pt x="9375" y="17945"/>
                      <a:pt x="9502" y="18104"/>
                      <a:pt x="9628" y="18294"/>
                    </a:cubicBezTo>
                    <a:cubicBezTo>
                      <a:pt x="9755" y="18452"/>
                      <a:pt x="9818" y="18547"/>
                      <a:pt x="9850" y="18547"/>
                    </a:cubicBezTo>
                    <a:lnTo>
                      <a:pt x="9787" y="18547"/>
                    </a:lnTo>
                    <a:cubicBezTo>
                      <a:pt x="9766" y="18544"/>
                      <a:pt x="9746" y="18539"/>
                      <a:pt x="9726" y="18533"/>
                    </a:cubicBezTo>
                    <a:lnTo>
                      <a:pt x="9726" y="18533"/>
                    </a:lnTo>
                    <a:cubicBezTo>
                      <a:pt x="9866" y="18621"/>
                      <a:pt x="10013" y="18700"/>
                      <a:pt x="10167" y="18769"/>
                    </a:cubicBezTo>
                    <a:cubicBezTo>
                      <a:pt x="10177" y="18772"/>
                      <a:pt x="10187" y="18774"/>
                      <a:pt x="10196" y="18774"/>
                    </a:cubicBezTo>
                    <a:cubicBezTo>
                      <a:pt x="10274" y="18774"/>
                      <a:pt x="10318" y="18667"/>
                      <a:pt x="10262" y="18610"/>
                    </a:cubicBezTo>
                    <a:cubicBezTo>
                      <a:pt x="9280" y="17502"/>
                      <a:pt x="9185" y="16520"/>
                      <a:pt x="9533" y="15127"/>
                    </a:cubicBezTo>
                    <a:cubicBezTo>
                      <a:pt x="9660" y="14557"/>
                      <a:pt x="9692" y="14082"/>
                      <a:pt x="9438" y="13607"/>
                    </a:cubicBezTo>
                    <a:lnTo>
                      <a:pt x="10610" y="13385"/>
                    </a:lnTo>
                    <a:lnTo>
                      <a:pt x="10610" y="13385"/>
                    </a:lnTo>
                    <a:cubicBezTo>
                      <a:pt x="10619" y="13414"/>
                      <a:pt x="10627" y="13443"/>
                      <a:pt x="10634" y="13472"/>
                    </a:cubicBezTo>
                    <a:lnTo>
                      <a:pt x="10634" y="13472"/>
                    </a:lnTo>
                    <a:cubicBezTo>
                      <a:pt x="10913" y="13383"/>
                      <a:pt x="11220" y="13352"/>
                      <a:pt x="11497" y="13322"/>
                    </a:cubicBezTo>
                    <a:lnTo>
                      <a:pt x="11497" y="13322"/>
                    </a:lnTo>
                    <a:cubicBezTo>
                      <a:pt x="11877" y="14145"/>
                      <a:pt x="10863" y="14937"/>
                      <a:pt x="10863" y="15760"/>
                    </a:cubicBezTo>
                    <a:cubicBezTo>
                      <a:pt x="10895" y="16235"/>
                      <a:pt x="11085" y="16710"/>
                      <a:pt x="11370" y="17122"/>
                    </a:cubicBezTo>
                    <a:cubicBezTo>
                      <a:pt x="10547" y="16710"/>
                      <a:pt x="10230" y="15760"/>
                      <a:pt x="10483" y="14842"/>
                    </a:cubicBezTo>
                    <a:cubicBezTo>
                      <a:pt x="10624" y="14391"/>
                      <a:pt x="10765" y="14040"/>
                      <a:pt x="10661" y="13634"/>
                    </a:cubicBezTo>
                    <a:lnTo>
                      <a:pt x="10661" y="13634"/>
                    </a:lnTo>
                    <a:cubicBezTo>
                      <a:pt x="10744" y="14454"/>
                      <a:pt x="10043" y="15213"/>
                      <a:pt x="10388" y="16077"/>
                    </a:cubicBezTo>
                    <a:cubicBezTo>
                      <a:pt x="10610" y="16710"/>
                      <a:pt x="11117" y="17153"/>
                      <a:pt x="11750" y="17344"/>
                    </a:cubicBezTo>
                    <a:cubicBezTo>
                      <a:pt x="11760" y="17347"/>
                      <a:pt x="11770" y="17349"/>
                      <a:pt x="11780" y="17349"/>
                    </a:cubicBezTo>
                    <a:cubicBezTo>
                      <a:pt x="11857" y="17349"/>
                      <a:pt x="11902" y="17242"/>
                      <a:pt x="11845" y="17185"/>
                    </a:cubicBezTo>
                    <a:cubicBezTo>
                      <a:pt x="11434" y="16710"/>
                      <a:pt x="11180" y="16235"/>
                      <a:pt x="11212" y="15602"/>
                    </a:cubicBezTo>
                    <a:cubicBezTo>
                      <a:pt x="11243" y="15095"/>
                      <a:pt x="11529" y="14778"/>
                      <a:pt x="11750" y="14303"/>
                    </a:cubicBezTo>
                    <a:cubicBezTo>
                      <a:pt x="11972" y="13923"/>
                      <a:pt x="12004" y="13575"/>
                      <a:pt x="11845" y="13227"/>
                    </a:cubicBezTo>
                    <a:cubicBezTo>
                      <a:pt x="12067" y="13195"/>
                      <a:pt x="12320" y="13195"/>
                      <a:pt x="12542" y="13132"/>
                    </a:cubicBezTo>
                    <a:lnTo>
                      <a:pt x="12637" y="13132"/>
                    </a:lnTo>
                    <a:cubicBezTo>
                      <a:pt x="12605" y="13765"/>
                      <a:pt x="12130" y="14303"/>
                      <a:pt x="12289" y="14937"/>
                    </a:cubicBezTo>
                    <a:cubicBezTo>
                      <a:pt x="12447" y="15570"/>
                      <a:pt x="13080" y="15950"/>
                      <a:pt x="13587" y="16235"/>
                    </a:cubicBezTo>
                    <a:cubicBezTo>
                      <a:pt x="13598" y="16241"/>
                      <a:pt x="13611" y="16243"/>
                      <a:pt x="13625" y="16243"/>
                    </a:cubicBezTo>
                    <a:cubicBezTo>
                      <a:pt x="13690" y="16243"/>
                      <a:pt x="13771" y="16187"/>
                      <a:pt x="13745" y="16108"/>
                    </a:cubicBezTo>
                    <a:cubicBezTo>
                      <a:pt x="13175" y="15158"/>
                      <a:pt x="13144" y="14082"/>
                      <a:pt x="13619" y="13100"/>
                    </a:cubicBezTo>
                    <a:lnTo>
                      <a:pt x="13619" y="13068"/>
                    </a:lnTo>
                    <a:cubicBezTo>
                      <a:pt x="13935" y="13068"/>
                      <a:pt x="14252" y="13037"/>
                      <a:pt x="14569" y="13037"/>
                    </a:cubicBezTo>
                    <a:cubicBezTo>
                      <a:pt x="14822" y="13005"/>
                      <a:pt x="15012" y="13005"/>
                      <a:pt x="15234" y="13005"/>
                    </a:cubicBezTo>
                    <a:cubicBezTo>
                      <a:pt x="15012" y="13227"/>
                      <a:pt x="15012" y="13543"/>
                      <a:pt x="15075" y="13860"/>
                    </a:cubicBezTo>
                    <a:cubicBezTo>
                      <a:pt x="15202" y="14588"/>
                      <a:pt x="15234" y="15158"/>
                      <a:pt x="14759" y="15697"/>
                    </a:cubicBezTo>
                    <a:cubicBezTo>
                      <a:pt x="14949" y="14810"/>
                      <a:pt x="14220" y="13923"/>
                      <a:pt x="14569" y="13037"/>
                    </a:cubicBezTo>
                    <a:lnTo>
                      <a:pt x="14569" y="13037"/>
                    </a:lnTo>
                    <a:cubicBezTo>
                      <a:pt x="14094" y="13987"/>
                      <a:pt x="15044" y="15000"/>
                      <a:pt x="14600" y="15950"/>
                    </a:cubicBezTo>
                    <a:cubicBezTo>
                      <a:pt x="14577" y="16021"/>
                      <a:pt x="14642" y="16057"/>
                      <a:pt x="14689" y="16057"/>
                    </a:cubicBezTo>
                    <a:cubicBezTo>
                      <a:pt x="14705" y="16057"/>
                      <a:pt x="14719" y="16053"/>
                      <a:pt x="14727" y="16045"/>
                    </a:cubicBezTo>
                    <a:cubicBezTo>
                      <a:pt x="15075" y="15760"/>
                      <a:pt x="15360" y="15412"/>
                      <a:pt x="15455" y="14937"/>
                    </a:cubicBezTo>
                    <a:cubicBezTo>
                      <a:pt x="15550" y="14367"/>
                      <a:pt x="15044" y="13512"/>
                      <a:pt x="15519" y="13068"/>
                    </a:cubicBezTo>
                    <a:cubicBezTo>
                      <a:pt x="15550" y="13068"/>
                      <a:pt x="15550" y="13068"/>
                      <a:pt x="15550" y="13037"/>
                    </a:cubicBezTo>
                    <a:lnTo>
                      <a:pt x="16501" y="13037"/>
                    </a:lnTo>
                    <a:cubicBezTo>
                      <a:pt x="16311" y="13512"/>
                      <a:pt x="16279" y="14018"/>
                      <a:pt x="16469" y="14525"/>
                    </a:cubicBezTo>
                    <a:cubicBezTo>
                      <a:pt x="16722" y="15253"/>
                      <a:pt x="17419" y="15602"/>
                      <a:pt x="17767" y="16235"/>
                    </a:cubicBezTo>
                    <a:cubicBezTo>
                      <a:pt x="17792" y="16259"/>
                      <a:pt x="17820" y="16270"/>
                      <a:pt x="17847" y="16270"/>
                    </a:cubicBezTo>
                    <a:cubicBezTo>
                      <a:pt x="17889" y="16270"/>
                      <a:pt x="17926" y="16243"/>
                      <a:pt x="17926" y="16203"/>
                    </a:cubicBezTo>
                    <a:cubicBezTo>
                      <a:pt x="18021" y="15728"/>
                      <a:pt x="18021" y="15285"/>
                      <a:pt x="17862" y="14810"/>
                    </a:cubicBezTo>
                    <a:cubicBezTo>
                      <a:pt x="17862" y="14715"/>
                      <a:pt x="17831" y="14683"/>
                      <a:pt x="17767" y="14620"/>
                    </a:cubicBezTo>
                    <a:cubicBezTo>
                      <a:pt x="17546" y="14177"/>
                      <a:pt x="17039" y="13512"/>
                      <a:pt x="17356" y="13100"/>
                    </a:cubicBezTo>
                    <a:lnTo>
                      <a:pt x="17356" y="13068"/>
                    </a:lnTo>
                    <a:cubicBezTo>
                      <a:pt x="17604" y="13099"/>
                      <a:pt x="17914" y="13100"/>
                      <a:pt x="18194" y="13130"/>
                    </a:cubicBezTo>
                    <a:lnTo>
                      <a:pt x="18194" y="13130"/>
                    </a:lnTo>
                    <a:cubicBezTo>
                      <a:pt x="18199" y="13109"/>
                      <a:pt x="18205" y="13089"/>
                      <a:pt x="18211" y="13068"/>
                    </a:cubicBezTo>
                    <a:lnTo>
                      <a:pt x="18211" y="13068"/>
                    </a:lnTo>
                    <a:cubicBezTo>
                      <a:pt x="18401" y="13100"/>
                      <a:pt x="18654" y="13100"/>
                      <a:pt x="18844" y="13100"/>
                    </a:cubicBezTo>
                    <a:cubicBezTo>
                      <a:pt x="18686" y="13353"/>
                      <a:pt x="18654" y="13607"/>
                      <a:pt x="18717" y="13892"/>
                    </a:cubicBezTo>
                    <a:cubicBezTo>
                      <a:pt x="18812" y="14145"/>
                      <a:pt x="18939" y="14303"/>
                      <a:pt x="19034" y="14493"/>
                    </a:cubicBezTo>
                    <a:cubicBezTo>
                      <a:pt x="19287" y="14905"/>
                      <a:pt x="19287" y="15285"/>
                      <a:pt x="19256" y="15697"/>
                    </a:cubicBezTo>
                    <a:cubicBezTo>
                      <a:pt x="18907" y="14883"/>
                      <a:pt x="18078" y="14175"/>
                      <a:pt x="18164" y="13306"/>
                    </a:cubicBezTo>
                    <a:lnTo>
                      <a:pt x="18164" y="13306"/>
                    </a:lnTo>
                    <a:cubicBezTo>
                      <a:pt x="18085" y="13708"/>
                      <a:pt x="18203" y="14065"/>
                      <a:pt x="18369" y="14398"/>
                    </a:cubicBezTo>
                    <a:cubicBezTo>
                      <a:pt x="18686" y="14968"/>
                      <a:pt x="19161" y="15538"/>
                      <a:pt x="19256" y="16140"/>
                    </a:cubicBezTo>
                    <a:cubicBezTo>
                      <a:pt x="19256" y="16188"/>
                      <a:pt x="19295" y="16211"/>
                      <a:pt x="19335" y="16211"/>
                    </a:cubicBezTo>
                    <a:cubicBezTo>
                      <a:pt x="19375" y="16211"/>
                      <a:pt x="19414" y="16188"/>
                      <a:pt x="19414" y="16140"/>
                    </a:cubicBezTo>
                    <a:cubicBezTo>
                      <a:pt x="19477" y="15728"/>
                      <a:pt x="19604" y="15317"/>
                      <a:pt x="19477" y="14873"/>
                    </a:cubicBezTo>
                    <a:cubicBezTo>
                      <a:pt x="19319" y="14398"/>
                      <a:pt x="18559" y="13733"/>
                      <a:pt x="19129" y="13227"/>
                    </a:cubicBezTo>
                    <a:cubicBezTo>
                      <a:pt x="19161" y="13227"/>
                      <a:pt x="19161" y="13195"/>
                      <a:pt x="19161" y="13195"/>
                    </a:cubicBezTo>
                    <a:cubicBezTo>
                      <a:pt x="19477" y="13195"/>
                      <a:pt x="19794" y="13195"/>
                      <a:pt x="20111" y="13132"/>
                    </a:cubicBezTo>
                    <a:cubicBezTo>
                      <a:pt x="20143" y="13100"/>
                      <a:pt x="20206" y="13100"/>
                      <a:pt x="20238" y="13100"/>
                    </a:cubicBezTo>
                    <a:cubicBezTo>
                      <a:pt x="19794" y="14177"/>
                      <a:pt x="21156" y="15063"/>
                      <a:pt x="21473" y="15950"/>
                    </a:cubicBezTo>
                    <a:cubicBezTo>
                      <a:pt x="21490" y="16001"/>
                      <a:pt x="21534" y="16034"/>
                      <a:pt x="21571" y="16034"/>
                    </a:cubicBezTo>
                    <a:cubicBezTo>
                      <a:pt x="21604" y="16034"/>
                      <a:pt x="21631" y="16009"/>
                      <a:pt x="21631" y="15950"/>
                    </a:cubicBezTo>
                    <a:lnTo>
                      <a:pt x="21631" y="15918"/>
                    </a:lnTo>
                    <a:cubicBezTo>
                      <a:pt x="21568" y="15633"/>
                      <a:pt x="21568" y="15380"/>
                      <a:pt x="21504" y="15095"/>
                    </a:cubicBezTo>
                    <a:cubicBezTo>
                      <a:pt x="21473" y="14937"/>
                      <a:pt x="21409" y="14810"/>
                      <a:pt x="21378" y="14683"/>
                    </a:cubicBezTo>
                    <a:cubicBezTo>
                      <a:pt x="21156" y="14145"/>
                      <a:pt x="20618" y="13543"/>
                      <a:pt x="21093" y="12942"/>
                    </a:cubicBezTo>
                    <a:cubicBezTo>
                      <a:pt x="21156" y="12910"/>
                      <a:pt x="21156" y="12878"/>
                      <a:pt x="21093" y="12847"/>
                    </a:cubicBezTo>
                    <a:cubicBezTo>
                      <a:pt x="21346" y="12752"/>
                      <a:pt x="21568" y="12625"/>
                      <a:pt x="21821" y="12466"/>
                    </a:cubicBezTo>
                    <a:cubicBezTo>
                      <a:pt x="21821" y="13353"/>
                      <a:pt x="22296" y="14145"/>
                      <a:pt x="23088" y="14525"/>
                    </a:cubicBezTo>
                    <a:cubicBezTo>
                      <a:pt x="23102" y="14540"/>
                      <a:pt x="23121" y="14546"/>
                      <a:pt x="23139" y="14546"/>
                    </a:cubicBezTo>
                    <a:cubicBezTo>
                      <a:pt x="23200" y="14546"/>
                      <a:pt x="23263" y="14479"/>
                      <a:pt x="23214" y="14430"/>
                    </a:cubicBezTo>
                    <a:cubicBezTo>
                      <a:pt x="22613" y="13892"/>
                      <a:pt x="22803" y="13417"/>
                      <a:pt x="22739" y="12752"/>
                    </a:cubicBezTo>
                    <a:cubicBezTo>
                      <a:pt x="22676" y="12466"/>
                      <a:pt x="22581" y="12245"/>
                      <a:pt x="22328" y="12086"/>
                    </a:cubicBezTo>
                    <a:cubicBezTo>
                      <a:pt x="23848" y="10693"/>
                      <a:pt x="24006" y="8191"/>
                      <a:pt x="22486" y="6418"/>
                    </a:cubicBezTo>
                    <a:cubicBezTo>
                      <a:pt x="22138" y="5974"/>
                      <a:pt x="21694" y="5626"/>
                      <a:pt x="21251" y="5309"/>
                    </a:cubicBezTo>
                    <a:cubicBezTo>
                      <a:pt x="21346" y="5088"/>
                      <a:pt x="21568" y="4961"/>
                      <a:pt x="21726" y="4803"/>
                    </a:cubicBezTo>
                    <a:cubicBezTo>
                      <a:pt x="21884" y="4676"/>
                      <a:pt x="22011" y="4518"/>
                      <a:pt x="22106" y="4359"/>
                    </a:cubicBezTo>
                    <a:cubicBezTo>
                      <a:pt x="22296" y="4011"/>
                      <a:pt x="22328" y="3663"/>
                      <a:pt x="22264" y="3283"/>
                    </a:cubicBezTo>
                    <a:cubicBezTo>
                      <a:pt x="22264" y="3243"/>
                      <a:pt x="22216" y="3216"/>
                      <a:pt x="22172" y="3216"/>
                    </a:cubicBezTo>
                    <a:cubicBezTo>
                      <a:pt x="22144" y="3216"/>
                      <a:pt x="22118" y="3227"/>
                      <a:pt x="22106" y="3251"/>
                    </a:cubicBezTo>
                    <a:cubicBezTo>
                      <a:pt x="21726" y="3758"/>
                      <a:pt x="20396" y="4169"/>
                      <a:pt x="20744" y="4961"/>
                    </a:cubicBezTo>
                    <a:cubicBezTo>
                      <a:pt x="20459" y="4803"/>
                      <a:pt x="20206" y="4676"/>
                      <a:pt x="19921" y="4549"/>
                    </a:cubicBezTo>
                    <a:lnTo>
                      <a:pt x="19921" y="4486"/>
                    </a:lnTo>
                    <a:cubicBezTo>
                      <a:pt x="19572" y="3789"/>
                      <a:pt x="20459" y="3378"/>
                      <a:pt x="20744" y="2997"/>
                    </a:cubicBezTo>
                    <a:cubicBezTo>
                      <a:pt x="20871" y="2807"/>
                      <a:pt x="20934" y="2617"/>
                      <a:pt x="21029" y="2427"/>
                    </a:cubicBezTo>
                    <a:cubicBezTo>
                      <a:pt x="21188" y="1952"/>
                      <a:pt x="21093" y="1414"/>
                      <a:pt x="20839" y="939"/>
                    </a:cubicBezTo>
                    <a:cubicBezTo>
                      <a:pt x="20806" y="917"/>
                      <a:pt x="20768" y="906"/>
                      <a:pt x="20733" y="906"/>
                    </a:cubicBezTo>
                    <a:cubicBezTo>
                      <a:pt x="20670" y="906"/>
                      <a:pt x="20618" y="941"/>
                      <a:pt x="20618" y="1002"/>
                    </a:cubicBezTo>
                    <a:cubicBezTo>
                      <a:pt x="20618" y="2111"/>
                      <a:pt x="19889" y="2364"/>
                      <a:pt x="19256" y="3093"/>
                    </a:cubicBezTo>
                    <a:cubicBezTo>
                      <a:pt x="18971" y="3409"/>
                      <a:pt x="18812" y="3853"/>
                      <a:pt x="18939" y="4233"/>
                    </a:cubicBezTo>
                    <a:cubicBezTo>
                      <a:pt x="18654" y="4201"/>
                      <a:pt x="18369" y="4106"/>
                      <a:pt x="18084" y="4074"/>
                    </a:cubicBezTo>
                    <a:lnTo>
                      <a:pt x="18084" y="4043"/>
                    </a:lnTo>
                    <a:cubicBezTo>
                      <a:pt x="17419" y="3124"/>
                      <a:pt x="18939" y="2206"/>
                      <a:pt x="18622" y="1192"/>
                    </a:cubicBezTo>
                    <a:cubicBezTo>
                      <a:pt x="18591" y="1145"/>
                      <a:pt x="18551" y="1121"/>
                      <a:pt x="18512" y="1121"/>
                    </a:cubicBezTo>
                    <a:cubicBezTo>
                      <a:pt x="18472" y="1121"/>
                      <a:pt x="18432" y="1145"/>
                      <a:pt x="18401" y="1192"/>
                    </a:cubicBezTo>
                    <a:cubicBezTo>
                      <a:pt x="18147" y="2047"/>
                      <a:pt x="16501" y="2902"/>
                      <a:pt x="17039" y="3948"/>
                    </a:cubicBezTo>
                    <a:cubicBezTo>
                      <a:pt x="16786" y="3948"/>
                      <a:pt x="16501" y="3916"/>
                      <a:pt x="16279" y="3916"/>
                    </a:cubicBezTo>
                    <a:cubicBezTo>
                      <a:pt x="15677" y="2649"/>
                      <a:pt x="17134" y="1414"/>
                      <a:pt x="17071" y="116"/>
                    </a:cubicBezTo>
                    <a:lnTo>
                      <a:pt x="17071" y="84"/>
                    </a:lnTo>
                    <a:cubicBezTo>
                      <a:pt x="17071" y="25"/>
                      <a:pt x="17036" y="0"/>
                      <a:pt x="17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726;p51">
                <a:extLst>
                  <a:ext uri="{FF2B5EF4-FFF2-40B4-BE49-F238E27FC236}">
                    <a16:creationId xmlns:a16="http://schemas.microsoft.com/office/drawing/2014/main" id="{E8ED5888-9A39-E041-B048-BCEB3F62DF2D}"/>
                  </a:ext>
                </a:extLst>
              </p:cNvPr>
              <p:cNvSpPr/>
              <p:nvPr/>
            </p:nvSpPr>
            <p:spPr>
              <a:xfrm>
                <a:off x="2932142" y="778953"/>
                <a:ext cx="709269" cy="31758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10111" extrusionOk="0">
                    <a:moveTo>
                      <a:pt x="4595" y="1891"/>
                    </a:moveTo>
                    <a:cubicBezTo>
                      <a:pt x="5071" y="1891"/>
                      <a:pt x="5539" y="2053"/>
                      <a:pt x="5827" y="2415"/>
                    </a:cubicBezTo>
                    <a:cubicBezTo>
                      <a:pt x="6176" y="2890"/>
                      <a:pt x="6017" y="3556"/>
                      <a:pt x="5384" y="3651"/>
                    </a:cubicBezTo>
                    <a:cubicBezTo>
                      <a:pt x="5359" y="3654"/>
                      <a:pt x="5333" y="3656"/>
                      <a:pt x="5307" y="3656"/>
                    </a:cubicBezTo>
                    <a:cubicBezTo>
                      <a:pt x="5152" y="3656"/>
                      <a:pt x="4988" y="3601"/>
                      <a:pt x="4843" y="3601"/>
                    </a:cubicBezTo>
                    <a:cubicBezTo>
                      <a:pt x="4800" y="3601"/>
                      <a:pt x="4758" y="3606"/>
                      <a:pt x="4719" y="3619"/>
                    </a:cubicBezTo>
                    <a:cubicBezTo>
                      <a:pt x="4664" y="3609"/>
                      <a:pt x="4611" y="3604"/>
                      <a:pt x="4559" y="3604"/>
                    </a:cubicBezTo>
                    <a:cubicBezTo>
                      <a:pt x="4288" y="3604"/>
                      <a:pt x="4067" y="3729"/>
                      <a:pt x="3801" y="3809"/>
                    </a:cubicBezTo>
                    <a:cubicBezTo>
                      <a:pt x="3709" y="3827"/>
                      <a:pt x="3622" y="3838"/>
                      <a:pt x="3539" y="3838"/>
                    </a:cubicBezTo>
                    <a:cubicBezTo>
                      <a:pt x="3337" y="3838"/>
                      <a:pt x="3157" y="3776"/>
                      <a:pt x="2977" y="3619"/>
                    </a:cubicBezTo>
                    <a:cubicBezTo>
                      <a:pt x="2946" y="3524"/>
                      <a:pt x="2946" y="3492"/>
                      <a:pt x="3009" y="3460"/>
                    </a:cubicBezTo>
                    <a:cubicBezTo>
                      <a:pt x="2694" y="2516"/>
                      <a:pt x="3660" y="1891"/>
                      <a:pt x="4595" y="1891"/>
                    </a:cubicBezTo>
                    <a:close/>
                    <a:moveTo>
                      <a:pt x="19189" y="1871"/>
                    </a:moveTo>
                    <a:cubicBezTo>
                      <a:pt x="20542" y="1871"/>
                      <a:pt x="21954" y="3321"/>
                      <a:pt x="21630" y="4822"/>
                    </a:cubicBezTo>
                    <a:cubicBezTo>
                      <a:pt x="21392" y="5776"/>
                      <a:pt x="20648" y="6702"/>
                      <a:pt x="19717" y="6702"/>
                    </a:cubicBezTo>
                    <a:cubicBezTo>
                      <a:pt x="19659" y="6702"/>
                      <a:pt x="19600" y="6698"/>
                      <a:pt x="19540" y="6691"/>
                    </a:cubicBezTo>
                    <a:cubicBezTo>
                      <a:pt x="18147" y="6627"/>
                      <a:pt x="18590" y="4886"/>
                      <a:pt x="18178" y="3999"/>
                    </a:cubicBezTo>
                    <a:cubicBezTo>
                      <a:pt x="18147" y="3967"/>
                      <a:pt x="18147" y="3936"/>
                      <a:pt x="18178" y="3872"/>
                    </a:cubicBezTo>
                    <a:cubicBezTo>
                      <a:pt x="17988" y="3556"/>
                      <a:pt x="17893" y="3175"/>
                      <a:pt x="17798" y="2827"/>
                    </a:cubicBezTo>
                    <a:cubicBezTo>
                      <a:pt x="17735" y="2827"/>
                      <a:pt x="17672" y="2764"/>
                      <a:pt x="17703" y="2700"/>
                    </a:cubicBezTo>
                    <a:cubicBezTo>
                      <a:pt x="17703" y="2669"/>
                      <a:pt x="17735" y="2669"/>
                      <a:pt x="17735" y="2605"/>
                    </a:cubicBezTo>
                    <a:cubicBezTo>
                      <a:pt x="17735" y="2574"/>
                      <a:pt x="17735" y="2542"/>
                      <a:pt x="17798" y="2542"/>
                    </a:cubicBezTo>
                    <a:cubicBezTo>
                      <a:pt x="18193" y="2070"/>
                      <a:pt x="18687" y="1871"/>
                      <a:pt x="19189" y="1871"/>
                    </a:cubicBezTo>
                    <a:close/>
                    <a:moveTo>
                      <a:pt x="7067" y="4452"/>
                    </a:moveTo>
                    <a:cubicBezTo>
                      <a:pt x="7170" y="4452"/>
                      <a:pt x="7274" y="4459"/>
                      <a:pt x="7379" y="4474"/>
                    </a:cubicBezTo>
                    <a:cubicBezTo>
                      <a:pt x="8963" y="4664"/>
                      <a:pt x="8678" y="6247"/>
                      <a:pt x="7918" y="7261"/>
                    </a:cubicBezTo>
                    <a:cubicBezTo>
                      <a:pt x="7129" y="8295"/>
                      <a:pt x="5690" y="9081"/>
                      <a:pt x="4314" y="9081"/>
                    </a:cubicBezTo>
                    <a:cubicBezTo>
                      <a:pt x="3921" y="9081"/>
                      <a:pt x="3533" y="9017"/>
                      <a:pt x="3167" y="8876"/>
                    </a:cubicBezTo>
                    <a:cubicBezTo>
                      <a:pt x="1869" y="8369"/>
                      <a:pt x="1109" y="7007"/>
                      <a:pt x="1679" y="5741"/>
                    </a:cubicBezTo>
                    <a:cubicBezTo>
                      <a:pt x="1647" y="5677"/>
                      <a:pt x="1647" y="5614"/>
                      <a:pt x="1679" y="5582"/>
                    </a:cubicBezTo>
                    <a:lnTo>
                      <a:pt x="1806" y="5456"/>
                    </a:lnTo>
                    <a:cubicBezTo>
                      <a:pt x="1806" y="5424"/>
                      <a:pt x="1837" y="5424"/>
                      <a:pt x="1837" y="5392"/>
                    </a:cubicBezTo>
                    <a:cubicBezTo>
                      <a:pt x="1837" y="5361"/>
                      <a:pt x="1869" y="5361"/>
                      <a:pt x="1901" y="5361"/>
                    </a:cubicBezTo>
                    <a:cubicBezTo>
                      <a:pt x="2292" y="5067"/>
                      <a:pt x="2721" y="4991"/>
                      <a:pt x="3185" y="4991"/>
                    </a:cubicBezTo>
                    <a:cubicBezTo>
                      <a:pt x="3472" y="4991"/>
                      <a:pt x="3772" y="5020"/>
                      <a:pt x="4086" y="5044"/>
                    </a:cubicBezTo>
                    <a:cubicBezTo>
                      <a:pt x="4109" y="5045"/>
                      <a:pt x="4132" y="5045"/>
                      <a:pt x="4156" y="5045"/>
                    </a:cubicBezTo>
                    <a:cubicBezTo>
                      <a:pt x="5161" y="5045"/>
                      <a:pt x="6095" y="4452"/>
                      <a:pt x="7067" y="4452"/>
                    </a:cubicBezTo>
                    <a:close/>
                    <a:moveTo>
                      <a:pt x="14457" y="1"/>
                    </a:moveTo>
                    <a:cubicBezTo>
                      <a:pt x="13594" y="1"/>
                      <a:pt x="12731" y="40"/>
                      <a:pt x="11876" y="72"/>
                    </a:cubicBezTo>
                    <a:cubicBezTo>
                      <a:pt x="11860" y="104"/>
                      <a:pt x="11845" y="119"/>
                      <a:pt x="11829" y="119"/>
                    </a:cubicBezTo>
                    <a:cubicBezTo>
                      <a:pt x="11813" y="119"/>
                      <a:pt x="11797" y="104"/>
                      <a:pt x="11781" y="72"/>
                    </a:cubicBezTo>
                    <a:cubicBezTo>
                      <a:pt x="11401" y="72"/>
                      <a:pt x="11085" y="135"/>
                      <a:pt x="10768" y="135"/>
                    </a:cubicBezTo>
                    <a:cubicBezTo>
                      <a:pt x="8614" y="199"/>
                      <a:pt x="6271" y="72"/>
                      <a:pt x="4181" y="769"/>
                    </a:cubicBezTo>
                    <a:cubicBezTo>
                      <a:pt x="1806" y="1465"/>
                      <a:pt x="0" y="3651"/>
                      <a:pt x="380" y="6216"/>
                    </a:cubicBezTo>
                    <a:cubicBezTo>
                      <a:pt x="634" y="8433"/>
                      <a:pt x="2534" y="9858"/>
                      <a:pt x="4687" y="10111"/>
                    </a:cubicBezTo>
                    <a:cubicBezTo>
                      <a:pt x="8221" y="8843"/>
                      <a:pt x="11800" y="8288"/>
                      <a:pt x="15484" y="8288"/>
                    </a:cubicBezTo>
                    <a:cubicBezTo>
                      <a:pt x="16125" y="8288"/>
                      <a:pt x="16770" y="8305"/>
                      <a:pt x="17418" y="8338"/>
                    </a:cubicBezTo>
                    <a:cubicBezTo>
                      <a:pt x="17741" y="8359"/>
                      <a:pt x="18067" y="8376"/>
                      <a:pt x="18390" y="8376"/>
                    </a:cubicBezTo>
                    <a:cubicBezTo>
                      <a:pt x="19495" y="8376"/>
                      <a:pt x="20569" y="8181"/>
                      <a:pt x="21377" y="7324"/>
                    </a:cubicBezTo>
                    <a:cubicBezTo>
                      <a:pt x="22232" y="6437"/>
                      <a:pt x="22580" y="5234"/>
                      <a:pt x="22264" y="4031"/>
                    </a:cubicBezTo>
                    <a:cubicBezTo>
                      <a:pt x="21662" y="1655"/>
                      <a:pt x="19255" y="484"/>
                      <a:pt x="17038" y="167"/>
                    </a:cubicBezTo>
                    <a:cubicBezTo>
                      <a:pt x="16183" y="40"/>
                      <a:pt x="15320" y="1"/>
                      <a:pt x="144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727;p51">
                <a:extLst>
                  <a:ext uri="{FF2B5EF4-FFF2-40B4-BE49-F238E27FC236}">
                    <a16:creationId xmlns:a16="http://schemas.microsoft.com/office/drawing/2014/main" id="{32216702-2F28-5545-B5A3-DEDFE9E7AD93}"/>
                  </a:ext>
                </a:extLst>
              </p:cNvPr>
              <p:cNvSpPr/>
              <p:nvPr/>
            </p:nvSpPr>
            <p:spPr>
              <a:xfrm>
                <a:off x="3552835" y="754327"/>
                <a:ext cx="47775" cy="51764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48" extrusionOk="0">
                    <a:moveTo>
                      <a:pt x="1521" y="1"/>
                    </a:moveTo>
                    <a:lnTo>
                      <a:pt x="1521" y="1"/>
                    </a:lnTo>
                    <a:cubicBezTo>
                      <a:pt x="1046" y="444"/>
                      <a:pt x="1" y="793"/>
                      <a:pt x="254" y="1489"/>
                    </a:cubicBezTo>
                    <a:cubicBezTo>
                      <a:pt x="318" y="1553"/>
                      <a:pt x="444" y="1616"/>
                      <a:pt x="508" y="1648"/>
                    </a:cubicBezTo>
                    <a:cubicBezTo>
                      <a:pt x="603" y="1394"/>
                      <a:pt x="888" y="1268"/>
                      <a:pt x="1078" y="1078"/>
                    </a:cubicBezTo>
                    <a:cubicBezTo>
                      <a:pt x="1394" y="793"/>
                      <a:pt x="1521" y="381"/>
                      <a:pt x="1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728;p51">
                <a:extLst>
                  <a:ext uri="{FF2B5EF4-FFF2-40B4-BE49-F238E27FC236}">
                    <a16:creationId xmlns:a16="http://schemas.microsoft.com/office/drawing/2014/main" id="{2C44489A-D1E8-B844-95F2-30C5D21883F4}"/>
                  </a:ext>
                </a:extLst>
              </p:cNvPr>
              <p:cNvSpPr/>
              <p:nvPr/>
            </p:nvSpPr>
            <p:spPr>
              <a:xfrm>
                <a:off x="3504118" y="688680"/>
                <a:ext cx="62694" cy="96523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3073" extrusionOk="0">
                    <a:moveTo>
                      <a:pt x="1710" y="1"/>
                    </a:moveTo>
                    <a:lnTo>
                      <a:pt x="1710" y="1"/>
                    </a:lnTo>
                    <a:cubicBezTo>
                      <a:pt x="1679" y="317"/>
                      <a:pt x="1552" y="634"/>
                      <a:pt x="1267" y="951"/>
                    </a:cubicBezTo>
                    <a:cubicBezTo>
                      <a:pt x="1077" y="1172"/>
                      <a:pt x="855" y="1331"/>
                      <a:pt x="602" y="1521"/>
                    </a:cubicBezTo>
                    <a:cubicBezTo>
                      <a:pt x="538" y="1616"/>
                      <a:pt x="412" y="1679"/>
                      <a:pt x="317" y="1774"/>
                    </a:cubicBezTo>
                    <a:cubicBezTo>
                      <a:pt x="222" y="1838"/>
                      <a:pt x="127" y="1996"/>
                      <a:pt x="63" y="2123"/>
                    </a:cubicBezTo>
                    <a:lnTo>
                      <a:pt x="0" y="2914"/>
                    </a:lnTo>
                    <a:cubicBezTo>
                      <a:pt x="222" y="2946"/>
                      <a:pt x="412" y="3009"/>
                      <a:pt x="602" y="3073"/>
                    </a:cubicBezTo>
                    <a:cubicBezTo>
                      <a:pt x="443" y="2693"/>
                      <a:pt x="602" y="2313"/>
                      <a:pt x="918" y="2059"/>
                    </a:cubicBezTo>
                    <a:cubicBezTo>
                      <a:pt x="1552" y="1457"/>
                      <a:pt x="1995" y="824"/>
                      <a:pt x="17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729;p51">
                <a:extLst>
                  <a:ext uri="{FF2B5EF4-FFF2-40B4-BE49-F238E27FC236}">
                    <a16:creationId xmlns:a16="http://schemas.microsoft.com/office/drawing/2014/main" id="{B9B44850-B83A-7E4A-AD5C-14926A8AA515}"/>
                  </a:ext>
                </a:extLst>
              </p:cNvPr>
              <p:cNvSpPr/>
              <p:nvPr/>
            </p:nvSpPr>
            <p:spPr>
              <a:xfrm>
                <a:off x="3484204" y="838851"/>
                <a:ext cx="135817" cy="153281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4880" extrusionOk="0">
                    <a:moveTo>
                      <a:pt x="1627" y="231"/>
                    </a:moveTo>
                    <a:cubicBezTo>
                      <a:pt x="2977" y="231"/>
                      <a:pt x="4237" y="1834"/>
                      <a:pt x="3611" y="3327"/>
                    </a:cubicBezTo>
                    <a:cubicBezTo>
                      <a:pt x="3345" y="3935"/>
                      <a:pt x="2635" y="4542"/>
                      <a:pt x="2027" y="4542"/>
                    </a:cubicBezTo>
                    <a:cubicBezTo>
                      <a:pt x="1622" y="4542"/>
                      <a:pt x="1261" y="4271"/>
                      <a:pt x="1109" y="3549"/>
                    </a:cubicBezTo>
                    <a:cubicBezTo>
                      <a:pt x="1014" y="3042"/>
                      <a:pt x="1077" y="2535"/>
                      <a:pt x="792" y="1997"/>
                    </a:cubicBezTo>
                    <a:lnTo>
                      <a:pt x="761" y="1965"/>
                    </a:lnTo>
                    <a:cubicBezTo>
                      <a:pt x="634" y="1585"/>
                      <a:pt x="476" y="1142"/>
                      <a:pt x="381" y="762"/>
                    </a:cubicBezTo>
                    <a:cubicBezTo>
                      <a:pt x="768" y="390"/>
                      <a:pt x="1202" y="231"/>
                      <a:pt x="1627" y="231"/>
                    </a:cubicBezTo>
                    <a:close/>
                    <a:moveTo>
                      <a:pt x="1552" y="1"/>
                    </a:moveTo>
                    <a:cubicBezTo>
                      <a:pt x="1052" y="1"/>
                      <a:pt x="559" y="199"/>
                      <a:pt x="159" y="667"/>
                    </a:cubicBezTo>
                    <a:cubicBezTo>
                      <a:pt x="159" y="667"/>
                      <a:pt x="127" y="698"/>
                      <a:pt x="96" y="793"/>
                    </a:cubicBezTo>
                    <a:cubicBezTo>
                      <a:pt x="96" y="825"/>
                      <a:pt x="64" y="825"/>
                      <a:pt x="64" y="857"/>
                    </a:cubicBezTo>
                    <a:cubicBezTo>
                      <a:pt x="1" y="920"/>
                      <a:pt x="96" y="983"/>
                      <a:pt x="127" y="983"/>
                    </a:cubicBezTo>
                    <a:cubicBezTo>
                      <a:pt x="254" y="1332"/>
                      <a:pt x="381" y="1712"/>
                      <a:pt x="539" y="2060"/>
                    </a:cubicBezTo>
                    <a:cubicBezTo>
                      <a:pt x="539" y="2092"/>
                      <a:pt x="476" y="2124"/>
                      <a:pt x="539" y="2187"/>
                    </a:cubicBezTo>
                    <a:cubicBezTo>
                      <a:pt x="919" y="3042"/>
                      <a:pt x="444" y="4784"/>
                      <a:pt x="1869" y="4879"/>
                    </a:cubicBezTo>
                    <a:cubicBezTo>
                      <a:pt x="1886" y="4879"/>
                      <a:pt x="1903" y="4879"/>
                      <a:pt x="1920" y="4879"/>
                    </a:cubicBezTo>
                    <a:cubicBezTo>
                      <a:pt x="2973" y="4879"/>
                      <a:pt x="3804" y="3914"/>
                      <a:pt x="4023" y="2979"/>
                    </a:cubicBezTo>
                    <a:cubicBezTo>
                      <a:pt x="4324" y="1473"/>
                      <a:pt x="2913" y="1"/>
                      <a:pt x="1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730;p51">
                <a:extLst>
                  <a:ext uri="{FF2B5EF4-FFF2-40B4-BE49-F238E27FC236}">
                    <a16:creationId xmlns:a16="http://schemas.microsoft.com/office/drawing/2014/main" id="{75284FB8-CFFA-FD42-BA5C-30FBAAAA7EAC}"/>
                  </a:ext>
                </a:extLst>
              </p:cNvPr>
              <p:cNvSpPr/>
              <p:nvPr/>
            </p:nvSpPr>
            <p:spPr>
              <a:xfrm>
                <a:off x="3496140" y="846076"/>
                <a:ext cx="121180" cy="135032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4299" extrusionOk="0">
                    <a:moveTo>
                      <a:pt x="1247" y="1"/>
                    </a:moveTo>
                    <a:cubicBezTo>
                      <a:pt x="822" y="1"/>
                      <a:pt x="388" y="160"/>
                      <a:pt x="1" y="532"/>
                    </a:cubicBezTo>
                    <a:cubicBezTo>
                      <a:pt x="96" y="912"/>
                      <a:pt x="222" y="1323"/>
                      <a:pt x="349" y="1735"/>
                    </a:cubicBezTo>
                    <a:cubicBezTo>
                      <a:pt x="349" y="1735"/>
                      <a:pt x="381" y="1735"/>
                      <a:pt x="381" y="1767"/>
                    </a:cubicBezTo>
                    <a:cubicBezTo>
                      <a:pt x="666" y="2305"/>
                      <a:pt x="571" y="2780"/>
                      <a:pt x="697" y="3319"/>
                    </a:cubicBezTo>
                    <a:cubicBezTo>
                      <a:pt x="863" y="4031"/>
                      <a:pt x="1232" y="4299"/>
                      <a:pt x="1644" y="4299"/>
                    </a:cubicBezTo>
                    <a:cubicBezTo>
                      <a:pt x="2258" y="4299"/>
                      <a:pt x="2966" y="3703"/>
                      <a:pt x="3231" y="3097"/>
                    </a:cubicBezTo>
                    <a:cubicBezTo>
                      <a:pt x="3857" y="1604"/>
                      <a:pt x="2597" y="1"/>
                      <a:pt x="12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731;p51">
                <a:extLst>
                  <a:ext uri="{FF2B5EF4-FFF2-40B4-BE49-F238E27FC236}">
                    <a16:creationId xmlns:a16="http://schemas.microsoft.com/office/drawing/2014/main" id="{C9B2576A-A390-9343-8EE8-02139EFA1DA2}"/>
                  </a:ext>
                </a:extLst>
              </p:cNvPr>
              <p:cNvSpPr/>
              <p:nvPr/>
            </p:nvSpPr>
            <p:spPr>
              <a:xfrm>
                <a:off x="3432472" y="693674"/>
                <a:ext cx="51764" cy="77614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2471" extrusionOk="0">
                    <a:moveTo>
                      <a:pt x="1648" y="0"/>
                    </a:moveTo>
                    <a:lnTo>
                      <a:pt x="1648" y="0"/>
                    </a:lnTo>
                    <a:cubicBezTo>
                      <a:pt x="1173" y="792"/>
                      <a:pt x="1" y="1457"/>
                      <a:pt x="381" y="2407"/>
                    </a:cubicBezTo>
                    <a:cubicBezTo>
                      <a:pt x="634" y="2439"/>
                      <a:pt x="824" y="2439"/>
                      <a:pt x="1078" y="2470"/>
                    </a:cubicBezTo>
                    <a:cubicBezTo>
                      <a:pt x="539" y="1615"/>
                      <a:pt x="1616" y="823"/>
                      <a:pt x="1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732;p51">
                <a:extLst>
                  <a:ext uri="{FF2B5EF4-FFF2-40B4-BE49-F238E27FC236}">
                    <a16:creationId xmlns:a16="http://schemas.microsoft.com/office/drawing/2014/main" id="{5942A3E3-F4E1-0948-872C-F2FCED6DC7B0}"/>
                  </a:ext>
                </a:extLst>
              </p:cNvPr>
              <p:cNvSpPr/>
              <p:nvPr/>
            </p:nvSpPr>
            <p:spPr>
              <a:xfrm>
                <a:off x="3386739" y="672787"/>
                <a:ext cx="46769" cy="9551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3041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362" y="190"/>
                      <a:pt x="1267" y="348"/>
                      <a:pt x="1109" y="507"/>
                    </a:cubicBezTo>
                    <a:cubicBezTo>
                      <a:pt x="348" y="1203"/>
                      <a:pt x="0" y="1963"/>
                      <a:pt x="253" y="3040"/>
                    </a:cubicBezTo>
                    <a:lnTo>
                      <a:pt x="792" y="3040"/>
                    </a:lnTo>
                    <a:cubicBezTo>
                      <a:pt x="348" y="1995"/>
                      <a:pt x="1172" y="1045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733;p51">
                <a:extLst>
                  <a:ext uri="{FF2B5EF4-FFF2-40B4-BE49-F238E27FC236}">
                    <a16:creationId xmlns:a16="http://schemas.microsoft.com/office/drawing/2014/main" id="{6462E480-180B-C041-B4C2-3D6F3124C182}"/>
                  </a:ext>
                </a:extLst>
              </p:cNvPr>
              <p:cNvSpPr/>
              <p:nvPr/>
            </p:nvSpPr>
            <p:spPr>
              <a:xfrm>
                <a:off x="3338996" y="716541"/>
                <a:ext cx="22898" cy="52737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6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570"/>
                      <a:pt x="253" y="1109"/>
                      <a:pt x="32" y="1679"/>
                    </a:cubicBezTo>
                    <a:cubicBezTo>
                      <a:pt x="253" y="1647"/>
                      <a:pt x="443" y="1647"/>
                      <a:pt x="633" y="1647"/>
                    </a:cubicBezTo>
                    <a:lnTo>
                      <a:pt x="633" y="1584"/>
                    </a:lnTo>
                    <a:cubicBezTo>
                      <a:pt x="728" y="951"/>
                      <a:pt x="475" y="41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734;p51">
                <a:extLst>
                  <a:ext uri="{FF2B5EF4-FFF2-40B4-BE49-F238E27FC236}">
                    <a16:creationId xmlns:a16="http://schemas.microsoft.com/office/drawing/2014/main" id="{3612E57D-2F4A-234B-8D76-165388586F9B}"/>
                  </a:ext>
                </a:extLst>
              </p:cNvPr>
              <p:cNvSpPr/>
              <p:nvPr/>
            </p:nvSpPr>
            <p:spPr>
              <a:xfrm>
                <a:off x="3259403" y="666819"/>
                <a:ext cx="55721" cy="10447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326" extrusionOk="0">
                    <a:moveTo>
                      <a:pt x="1679" y="0"/>
                    </a:moveTo>
                    <a:lnTo>
                      <a:pt x="1679" y="0"/>
                    </a:lnTo>
                    <a:cubicBezTo>
                      <a:pt x="1552" y="1203"/>
                      <a:pt x="0" y="2058"/>
                      <a:pt x="634" y="3325"/>
                    </a:cubicBezTo>
                    <a:cubicBezTo>
                      <a:pt x="792" y="3294"/>
                      <a:pt x="982" y="3294"/>
                      <a:pt x="1204" y="3294"/>
                    </a:cubicBezTo>
                    <a:cubicBezTo>
                      <a:pt x="1046" y="2945"/>
                      <a:pt x="951" y="2534"/>
                      <a:pt x="1046" y="2153"/>
                    </a:cubicBezTo>
                    <a:cubicBezTo>
                      <a:pt x="1077" y="1900"/>
                      <a:pt x="1204" y="1678"/>
                      <a:pt x="1299" y="1425"/>
                    </a:cubicBezTo>
                    <a:cubicBezTo>
                      <a:pt x="1521" y="1045"/>
                      <a:pt x="1774" y="475"/>
                      <a:pt x="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735;p51">
                <a:extLst>
                  <a:ext uri="{FF2B5EF4-FFF2-40B4-BE49-F238E27FC236}">
                    <a16:creationId xmlns:a16="http://schemas.microsoft.com/office/drawing/2014/main" id="{41BF0004-0FCA-5442-96CD-0D11EF9E57A5}"/>
                  </a:ext>
                </a:extLst>
              </p:cNvPr>
              <p:cNvSpPr/>
              <p:nvPr/>
            </p:nvSpPr>
            <p:spPr>
              <a:xfrm>
                <a:off x="3235531" y="730456"/>
                <a:ext cx="14951" cy="4083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300" extrusionOk="0">
                    <a:moveTo>
                      <a:pt x="222" y="1"/>
                    </a:moveTo>
                    <a:cubicBezTo>
                      <a:pt x="317" y="476"/>
                      <a:pt x="285" y="951"/>
                      <a:pt x="0" y="1299"/>
                    </a:cubicBezTo>
                    <a:lnTo>
                      <a:pt x="380" y="1299"/>
                    </a:lnTo>
                    <a:cubicBezTo>
                      <a:pt x="475" y="888"/>
                      <a:pt x="444" y="413"/>
                      <a:pt x="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736;p51">
                <a:extLst>
                  <a:ext uri="{FF2B5EF4-FFF2-40B4-BE49-F238E27FC236}">
                    <a16:creationId xmlns:a16="http://schemas.microsoft.com/office/drawing/2014/main" id="{ACE9735A-A053-7F4B-9A74-D288709BA07E}"/>
                  </a:ext>
                </a:extLst>
              </p:cNvPr>
              <p:cNvSpPr/>
              <p:nvPr/>
            </p:nvSpPr>
            <p:spPr>
              <a:xfrm>
                <a:off x="3152954" y="690690"/>
                <a:ext cx="46801" cy="84556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692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508" y="475"/>
                      <a:pt x="1" y="1615"/>
                      <a:pt x="223" y="2692"/>
                    </a:cubicBezTo>
                    <a:cubicBezTo>
                      <a:pt x="508" y="2692"/>
                      <a:pt x="729" y="2660"/>
                      <a:pt x="1014" y="2660"/>
                    </a:cubicBezTo>
                    <a:cubicBezTo>
                      <a:pt x="824" y="2217"/>
                      <a:pt x="666" y="1742"/>
                      <a:pt x="793" y="1267"/>
                    </a:cubicBezTo>
                    <a:cubicBezTo>
                      <a:pt x="888" y="792"/>
                      <a:pt x="1204" y="412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737;p51">
                <a:extLst>
                  <a:ext uri="{FF2B5EF4-FFF2-40B4-BE49-F238E27FC236}">
                    <a16:creationId xmlns:a16="http://schemas.microsoft.com/office/drawing/2014/main" id="{A8D60E01-9738-8F43-ADCA-ADA082B0AA06}"/>
                  </a:ext>
                </a:extLst>
              </p:cNvPr>
              <p:cNvSpPr/>
              <p:nvPr/>
            </p:nvSpPr>
            <p:spPr>
              <a:xfrm>
                <a:off x="2969614" y="926894"/>
                <a:ext cx="225147" cy="12586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4007" extrusionOk="0">
                    <a:moveTo>
                      <a:pt x="5957" y="0"/>
                    </a:moveTo>
                    <a:cubicBezTo>
                      <a:pt x="5717" y="0"/>
                      <a:pt x="5477" y="41"/>
                      <a:pt x="5236" y="81"/>
                    </a:cubicBezTo>
                    <a:cubicBezTo>
                      <a:pt x="4824" y="144"/>
                      <a:pt x="4508" y="366"/>
                      <a:pt x="4128" y="429"/>
                    </a:cubicBezTo>
                    <a:cubicBezTo>
                      <a:pt x="3908" y="482"/>
                      <a:pt x="3684" y="500"/>
                      <a:pt x="3457" y="500"/>
                    </a:cubicBezTo>
                    <a:cubicBezTo>
                      <a:pt x="2998" y="500"/>
                      <a:pt x="2531" y="427"/>
                      <a:pt x="2084" y="427"/>
                    </a:cubicBezTo>
                    <a:cubicBezTo>
                      <a:pt x="1573" y="427"/>
                      <a:pt x="1088" y="523"/>
                      <a:pt x="676" y="936"/>
                    </a:cubicBezTo>
                    <a:cubicBezTo>
                      <a:pt x="0" y="2709"/>
                      <a:pt x="1576" y="4007"/>
                      <a:pt x="3225" y="4007"/>
                    </a:cubicBezTo>
                    <a:cubicBezTo>
                      <a:pt x="3431" y="4007"/>
                      <a:pt x="3638" y="3986"/>
                      <a:pt x="3843" y="3944"/>
                    </a:cubicBezTo>
                    <a:cubicBezTo>
                      <a:pt x="4951" y="3723"/>
                      <a:pt x="6091" y="2994"/>
                      <a:pt x="6693" y="2044"/>
                    </a:cubicBezTo>
                    <a:cubicBezTo>
                      <a:pt x="7168" y="1411"/>
                      <a:pt x="7105" y="746"/>
                      <a:pt x="6376" y="49"/>
                    </a:cubicBezTo>
                    <a:cubicBezTo>
                      <a:pt x="6237" y="14"/>
                      <a:pt x="6097" y="0"/>
                      <a:pt x="59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738;p51">
                <a:extLst>
                  <a:ext uri="{FF2B5EF4-FFF2-40B4-BE49-F238E27FC236}">
                    <a16:creationId xmlns:a16="http://schemas.microsoft.com/office/drawing/2014/main" id="{B6A8E0B3-153A-4442-BBC6-E7E525E70424}"/>
                  </a:ext>
                </a:extLst>
              </p:cNvPr>
              <p:cNvSpPr/>
              <p:nvPr/>
            </p:nvSpPr>
            <p:spPr>
              <a:xfrm>
                <a:off x="2966944" y="918005"/>
                <a:ext cx="246726" cy="144266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4593" extrusionOk="0">
                    <a:moveTo>
                      <a:pt x="5938" y="319"/>
                    </a:moveTo>
                    <a:cubicBezTo>
                      <a:pt x="6113" y="319"/>
                      <a:pt x="6290" y="335"/>
                      <a:pt x="6461" y="364"/>
                    </a:cubicBezTo>
                    <a:cubicBezTo>
                      <a:pt x="7190" y="1029"/>
                      <a:pt x="7285" y="1694"/>
                      <a:pt x="6778" y="2390"/>
                    </a:cubicBezTo>
                    <a:cubicBezTo>
                      <a:pt x="6176" y="3340"/>
                      <a:pt x="5036" y="4037"/>
                      <a:pt x="3928" y="4291"/>
                    </a:cubicBezTo>
                    <a:cubicBezTo>
                      <a:pt x="3741" y="4327"/>
                      <a:pt x="3550" y="4344"/>
                      <a:pt x="3360" y="4344"/>
                    </a:cubicBezTo>
                    <a:cubicBezTo>
                      <a:pt x="1714" y="4344"/>
                      <a:pt x="80" y="3042"/>
                      <a:pt x="761" y="1282"/>
                    </a:cubicBezTo>
                    <a:cubicBezTo>
                      <a:pt x="1168" y="860"/>
                      <a:pt x="1669" y="763"/>
                      <a:pt x="2200" y="763"/>
                    </a:cubicBezTo>
                    <a:cubicBezTo>
                      <a:pt x="2656" y="763"/>
                      <a:pt x="3134" y="835"/>
                      <a:pt x="3594" y="835"/>
                    </a:cubicBezTo>
                    <a:cubicBezTo>
                      <a:pt x="3805" y="835"/>
                      <a:pt x="4013" y="820"/>
                      <a:pt x="4213" y="775"/>
                    </a:cubicBezTo>
                    <a:cubicBezTo>
                      <a:pt x="4593" y="680"/>
                      <a:pt x="4909" y="490"/>
                      <a:pt x="5321" y="395"/>
                    </a:cubicBezTo>
                    <a:cubicBezTo>
                      <a:pt x="5513" y="343"/>
                      <a:pt x="5724" y="319"/>
                      <a:pt x="5938" y="319"/>
                    </a:cubicBezTo>
                    <a:close/>
                    <a:moveTo>
                      <a:pt x="6004" y="0"/>
                    </a:moveTo>
                    <a:cubicBezTo>
                      <a:pt x="5057" y="0"/>
                      <a:pt x="4128" y="531"/>
                      <a:pt x="3156" y="531"/>
                    </a:cubicBezTo>
                    <a:cubicBezTo>
                      <a:pt x="3086" y="531"/>
                      <a:pt x="3016" y="528"/>
                      <a:pt x="2946" y="522"/>
                    </a:cubicBezTo>
                    <a:cubicBezTo>
                      <a:pt x="2625" y="510"/>
                      <a:pt x="2319" y="483"/>
                      <a:pt x="2027" y="483"/>
                    </a:cubicBezTo>
                    <a:cubicBezTo>
                      <a:pt x="1570" y="483"/>
                      <a:pt x="1148" y="549"/>
                      <a:pt x="761" y="839"/>
                    </a:cubicBezTo>
                    <a:cubicBezTo>
                      <a:pt x="729" y="839"/>
                      <a:pt x="729" y="839"/>
                      <a:pt x="698" y="870"/>
                    </a:cubicBezTo>
                    <a:cubicBezTo>
                      <a:pt x="698" y="902"/>
                      <a:pt x="634" y="902"/>
                      <a:pt x="634" y="965"/>
                    </a:cubicBezTo>
                    <a:lnTo>
                      <a:pt x="539" y="1060"/>
                    </a:lnTo>
                    <a:cubicBezTo>
                      <a:pt x="476" y="1155"/>
                      <a:pt x="476" y="1187"/>
                      <a:pt x="539" y="1219"/>
                    </a:cubicBezTo>
                    <a:cubicBezTo>
                      <a:pt x="1" y="2485"/>
                      <a:pt x="729" y="3847"/>
                      <a:pt x="2028" y="4354"/>
                    </a:cubicBezTo>
                    <a:cubicBezTo>
                      <a:pt x="2424" y="4518"/>
                      <a:pt x="2842" y="4593"/>
                      <a:pt x="3264" y="4593"/>
                    </a:cubicBezTo>
                    <a:cubicBezTo>
                      <a:pt x="4632" y="4593"/>
                      <a:pt x="6035" y="3811"/>
                      <a:pt x="6810" y="2770"/>
                    </a:cubicBezTo>
                    <a:cubicBezTo>
                      <a:pt x="7570" y="1820"/>
                      <a:pt x="7855" y="205"/>
                      <a:pt x="6271" y="15"/>
                    </a:cubicBezTo>
                    <a:cubicBezTo>
                      <a:pt x="6182" y="5"/>
                      <a:pt x="6093" y="0"/>
                      <a:pt x="6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39;p51">
                <a:extLst>
                  <a:ext uri="{FF2B5EF4-FFF2-40B4-BE49-F238E27FC236}">
                    <a16:creationId xmlns:a16="http://schemas.microsoft.com/office/drawing/2014/main" id="{8A76C10A-F224-FB4E-978C-3EDCE6A304EA}"/>
                  </a:ext>
                </a:extLst>
              </p:cNvPr>
              <p:cNvSpPr/>
              <p:nvPr/>
            </p:nvSpPr>
            <p:spPr>
              <a:xfrm>
                <a:off x="3100248" y="698637"/>
                <a:ext cx="37818" cy="81603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98" extrusionOk="0">
                    <a:moveTo>
                      <a:pt x="634" y="0"/>
                    </a:moveTo>
                    <a:cubicBezTo>
                      <a:pt x="32" y="729"/>
                      <a:pt x="0" y="1742"/>
                      <a:pt x="444" y="2597"/>
                    </a:cubicBezTo>
                    <a:cubicBezTo>
                      <a:pt x="570" y="2597"/>
                      <a:pt x="634" y="2566"/>
                      <a:pt x="761" y="2566"/>
                    </a:cubicBezTo>
                    <a:lnTo>
                      <a:pt x="761" y="2534"/>
                    </a:lnTo>
                    <a:cubicBezTo>
                      <a:pt x="1204" y="1964"/>
                      <a:pt x="665" y="1331"/>
                      <a:pt x="602" y="729"/>
                    </a:cubicBezTo>
                    <a:cubicBezTo>
                      <a:pt x="602" y="475"/>
                      <a:pt x="602" y="222"/>
                      <a:pt x="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40;p51">
                <a:extLst>
                  <a:ext uri="{FF2B5EF4-FFF2-40B4-BE49-F238E27FC236}">
                    <a16:creationId xmlns:a16="http://schemas.microsoft.com/office/drawing/2014/main" id="{3C351EF5-8ED9-A743-AFB6-1D150C0A2911}"/>
                  </a:ext>
                </a:extLst>
              </p:cNvPr>
              <p:cNvSpPr/>
              <p:nvPr/>
            </p:nvSpPr>
            <p:spPr>
              <a:xfrm>
                <a:off x="3016446" y="837815"/>
                <a:ext cx="109684" cy="60339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1921" extrusionOk="0">
                    <a:moveTo>
                      <a:pt x="1903" y="174"/>
                    </a:moveTo>
                    <a:cubicBezTo>
                      <a:pt x="2389" y="174"/>
                      <a:pt x="2860" y="366"/>
                      <a:pt x="3080" y="795"/>
                    </a:cubicBezTo>
                    <a:cubicBezTo>
                      <a:pt x="3302" y="1206"/>
                      <a:pt x="2700" y="1523"/>
                      <a:pt x="2352" y="1523"/>
                    </a:cubicBezTo>
                    <a:cubicBezTo>
                      <a:pt x="2246" y="1523"/>
                      <a:pt x="2141" y="1495"/>
                      <a:pt x="2026" y="1495"/>
                    </a:cubicBezTo>
                    <a:cubicBezTo>
                      <a:pt x="1968" y="1495"/>
                      <a:pt x="1908" y="1502"/>
                      <a:pt x="1845" y="1523"/>
                    </a:cubicBezTo>
                    <a:cubicBezTo>
                      <a:pt x="1518" y="1523"/>
                      <a:pt x="1174" y="1764"/>
                      <a:pt x="839" y="1764"/>
                    </a:cubicBezTo>
                    <a:cubicBezTo>
                      <a:pt x="719" y="1764"/>
                      <a:pt x="600" y="1733"/>
                      <a:pt x="483" y="1650"/>
                    </a:cubicBezTo>
                    <a:cubicBezTo>
                      <a:pt x="182" y="747"/>
                      <a:pt x="1064" y="174"/>
                      <a:pt x="1903" y="174"/>
                    </a:cubicBezTo>
                    <a:close/>
                    <a:moveTo>
                      <a:pt x="1900" y="1"/>
                    </a:moveTo>
                    <a:cubicBezTo>
                      <a:pt x="965" y="1"/>
                      <a:pt x="0" y="624"/>
                      <a:pt x="293" y="1523"/>
                    </a:cubicBezTo>
                    <a:cubicBezTo>
                      <a:pt x="262" y="1586"/>
                      <a:pt x="230" y="1618"/>
                      <a:pt x="262" y="1682"/>
                    </a:cubicBezTo>
                    <a:cubicBezTo>
                      <a:pt x="409" y="1850"/>
                      <a:pt x="585" y="1921"/>
                      <a:pt x="780" y="1921"/>
                    </a:cubicBezTo>
                    <a:cubicBezTo>
                      <a:pt x="877" y="1921"/>
                      <a:pt x="979" y="1903"/>
                      <a:pt x="1085" y="1872"/>
                    </a:cubicBezTo>
                    <a:cubicBezTo>
                      <a:pt x="1402" y="1840"/>
                      <a:pt x="1687" y="1682"/>
                      <a:pt x="2003" y="1682"/>
                    </a:cubicBezTo>
                    <a:cubicBezTo>
                      <a:pt x="2200" y="1682"/>
                      <a:pt x="2423" y="1782"/>
                      <a:pt x="2625" y="1782"/>
                    </a:cubicBezTo>
                    <a:cubicBezTo>
                      <a:pt x="2650" y="1782"/>
                      <a:pt x="2675" y="1780"/>
                      <a:pt x="2700" y="1777"/>
                    </a:cubicBezTo>
                    <a:cubicBezTo>
                      <a:pt x="3333" y="1682"/>
                      <a:pt x="3492" y="1016"/>
                      <a:pt x="3143" y="541"/>
                    </a:cubicBezTo>
                    <a:cubicBezTo>
                      <a:pt x="2853" y="165"/>
                      <a:pt x="2380" y="1"/>
                      <a:pt x="1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41;p51">
                <a:extLst>
                  <a:ext uri="{FF2B5EF4-FFF2-40B4-BE49-F238E27FC236}">
                    <a16:creationId xmlns:a16="http://schemas.microsoft.com/office/drawing/2014/main" id="{8EAE7339-5EE4-DF4C-954C-EEF95B06160F}"/>
                  </a:ext>
                </a:extLst>
              </p:cNvPr>
              <p:cNvSpPr/>
              <p:nvPr/>
            </p:nvSpPr>
            <p:spPr>
              <a:xfrm>
                <a:off x="3022163" y="843217"/>
                <a:ext cx="97999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566" extrusionOk="0">
                    <a:moveTo>
                      <a:pt x="1715" y="1"/>
                    </a:moveTo>
                    <a:cubicBezTo>
                      <a:pt x="878" y="1"/>
                      <a:pt x="1" y="565"/>
                      <a:pt x="301" y="1446"/>
                    </a:cubicBezTo>
                    <a:cubicBezTo>
                      <a:pt x="414" y="1533"/>
                      <a:pt x="535" y="1565"/>
                      <a:pt x="659" y="1565"/>
                    </a:cubicBezTo>
                    <a:cubicBezTo>
                      <a:pt x="987" y="1565"/>
                      <a:pt x="1342" y="1342"/>
                      <a:pt x="1663" y="1319"/>
                    </a:cubicBezTo>
                    <a:cubicBezTo>
                      <a:pt x="1695" y="1313"/>
                      <a:pt x="1728" y="1311"/>
                      <a:pt x="1761" y="1311"/>
                    </a:cubicBezTo>
                    <a:cubicBezTo>
                      <a:pt x="1896" y="1311"/>
                      <a:pt x="2043" y="1351"/>
                      <a:pt x="2170" y="1351"/>
                    </a:cubicBezTo>
                    <a:cubicBezTo>
                      <a:pt x="2581" y="1351"/>
                      <a:pt x="3120" y="1034"/>
                      <a:pt x="2898" y="623"/>
                    </a:cubicBezTo>
                    <a:cubicBezTo>
                      <a:pt x="2677" y="192"/>
                      <a:pt x="2203" y="1"/>
                      <a:pt x="17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42;p51">
                <a:extLst>
                  <a:ext uri="{FF2B5EF4-FFF2-40B4-BE49-F238E27FC236}">
                    <a16:creationId xmlns:a16="http://schemas.microsoft.com/office/drawing/2014/main" id="{1649889B-398A-FD40-A9C7-8B65BC9E4E07}"/>
                  </a:ext>
                </a:extLst>
              </p:cNvPr>
              <p:cNvSpPr/>
              <p:nvPr/>
            </p:nvSpPr>
            <p:spPr>
              <a:xfrm>
                <a:off x="3020655" y="688680"/>
                <a:ext cx="60716" cy="104470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326" extrusionOk="0">
                    <a:moveTo>
                      <a:pt x="603" y="1"/>
                    </a:moveTo>
                    <a:lnTo>
                      <a:pt x="603" y="1"/>
                    </a:lnTo>
                    <a:cubicBezTo>
                      <a:pt x="1" y="571"/>
                      <a:pt x="33" y="1457"/>
                      <a:pt x="508" y="2123"/>
                    </a:cubicBezTo>
                    <a:cubicBezTo>
                      <a:pt x="793" y="2534"/>
                      <a:pt x="1078" y="2788"/>
                      <a:pt x="1141" y="3263"/>
                    </a:cubicBezTo>
                    <a:lnTo>
                      <a:pt x="1141" y="3326"/>
                    </a:lnTo>
                    <a:cubicBezTo>
                      <a:pt x="1394" y="3231"/>
                      <a:pt x="1616" y="3199"/>
                      <a:pt x="1901" y="3104"/>
                    </a:cubicBezTo>
                    <a:lnTo>
                      <a:pt x="1901" y="3073"/>
                    </a:lnTo>
                    <a:cubicBezTo>
                      <a:pt x="1933" y="2218"/>
                      <a:pt x="983" y="1869"/>
                      <a:pt x="666" y="1172"/>
                    </a:cubicBezTo>
                    <a:cubicBezTo>
                      <a:pt x="508" y="792"/>
                      <a:pt x="476" y="381"/>
                      <a:pt x="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43;p51">
                <a:extLst>
                  <a:ext uri="{FF2B5EF4-FFF2-40B4-BE49-F238E27FC236}">
                    <a16:creationId xmlns:a16="http://schemas.microsoft.com/office/drawing/2014/main" id="{4908200D-5B0D-294C-B756-D3657F63A6F7}"/>
                  </a:ext>
                </a:extLst>
              </p:cNvPr>
              <p:cNvSpPr/>
              <p:nvPr/>
            </p:nvSpPr>
            <p:spPr>
              <a:xfrm>
                <a:off x="2941094" y="675771"/>
                <a:ext cx="79593" cy="144266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4593" extrusionOk="0">
                    <a:moveTo>
                      <a:pt x="602" y="0"/>
                    </a:moveTo>
                    <a:cubicBezTo>
                      <a:pt x="444" y="285"/>
                      <a:pt x="190" y="792"/>
                      <a:pt x="159" y="950"/>
                    </a:cubicBezTo>
                    <a:cubicBezTo>
                      <a:pt x="0" y="1457"/>
                      <a:pt x="32" y="2027"/>
                      <a:pt x="254" y="2502"/>
                    </a:cubicBezTo>
                    <a:cubicBezTo>
                      <a:pt x="507" y="3167"/>
                      <a:pt x="1045" y="3452"/>
                      <a:pt x="1457" y="3959"/>
                    </a:cubicBezTo>
                    <a:cubicBezTo>
                      <a:pt x="1679" y="4149"/>
                      <a:pt x="1774" y="4370"/>
                      <a:pt x="1837" y="4592"/>
                    </a:cubicBezTo>
                    <a:cubicBezTo>
                      <a:pt x="2059" y="4434"/>
                      <a:pt x="2312" y="4275"/>
                      <a:pt x="2534" y="4149"/>
                    </a:cubicBezTo>
                    <a:cubicBezTo>
                      <a:pt x="2534" y="3325"/>
                      <a:pt x="1457" y="3325"/>
                      <a:pt x="1045" y="2945"/>
                    </a:cubicBezTo>
                    <a:cubicBezTo>
                      <a:pt x="792" y="2724"/>
                      <a:pt x="602" y="2407"/>
                      <a:pt x="475" y="2059"/>
                    </a:cubicBezTo>
                    <a:cubicBezTo>
                      <a:pt x="444" y="1868"/>
                      <a:pt x="444" y="443"/>
                      <a:pt x="6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1772;p51">
              <a:extLst>
                <a:ext uri="{FF2B5EF4-FFF2-40B4-BE49-F238E27FC236}">
                  <a16:creationId xmlns:a16="http://schemas.microsoft.com/office/drawing/2014/main" id="{606FB40C-5C03-ED45-A938-AB65E11571DC}"/>
                </a:ext>
              </a:extLst>
            </p:cNvPr>
            <p:cNvGrpSpPr/>
            <p:nvPr/>
          </p:nvGrpSpPr>
          <p:grpSpPr>
            <a:xfrm>
              <a:off x="4003443" y="576327"/>
              <a:ext cx="800798" cy="816848"/>
              <a:chOff x="4003443" y="652527"/>
              <a:chExt cx="800798" cy="816848"/>
            </a:xfrm>
          </p:grpSpPr>
          <p:sp>
            <p:nvSpPr>
              <p:cNvPr id="43" name="Google Shape;1773;p51">
                <a:extLst>
                  <a:ext uri="{FF2B5EF4-FFF2-40B4-BE49-F238E27FC236}">
                    <a16:creationId xmlns:a16="http://schemas.microsoft.com/office/drawing/2014/main" id="{07B990F8-4F62-5E44-B47F-3B04DF852AB0}"/>
                  </a:ext>
                </a:extLst>
              </p:cNvPr>
              <p:cNvSpPr/>
              <p:nvPr/>
            </p:nvSpPr>
            <p:spPr>
              <a:xfrm>
                <a:off x="4003443" y="652527"/>
                <a:ext cx="800798" cy="816848"/>
              </a:xfrm>
              <a:custGeom>
                <a:avLst/>
                <a:gdLst/>
                <a:ahLst/>
                <a:cxnLst/>
                <a:rect l="l" t="t" r="r" b="b"/>
                <a:pathLst>
                  <a:path w="25495" h="26006" extrusionOk="0">
                    <a:moveTo>
                      <a:pt x="8298" y="307"/>
                    </a:moveTo>
                    <a:cubicBezTo>
                      <a:pt x="9315" y="307"/>
                      <a:pt x="10319" y="558"/>
                      <a:pt x="11180" y="1120"/>
                    </a:cubicBezTo>
                    <a:cubicBezTo>
                      <a:pt x="12574" y="2038"/>
                      <a:pt x="13049" y="3654"/>
                      <a:pt x="13112" y="5237"/>
                    </a:cubicBezTo>
                    <a:lnTo>
                      <a:pt x="13112" y="5332"/>
                    </a:lnTo>
                    <a:cubicBezTo>
                      <a:pt x="13175" y="6155"/>
                      <a:pt x="13080" y="6915"/>
                      <a:pt x="13555" y="7612"/>
                    </a:cubicBezTo>
                    <a:cubicBezTo>
                      <a:pt x="13570" y="7655"/>
                      <a:pt x="13597" y="7672"/>
                      <a:pt x="13625" y="7672"/>
                    </a:cubicBezTo>
                    <a:cubicBezTo>
                      <a:pt x="13660" y="7672"/>
                      <a:pt x="13696" y="7647"/>
                      <a:pt x="13714" y="7612"/>
                    </a:cubicBezTo>
                    <a:cubicBezTo>
                      <a:pt x="13875" y="7742"/>
                      <a:pt x="14052" y="7798"/>
                      <a:pt x="14233" y="7798"/>
                    </a:cubicBezTo>
                    <a:cubicBezTo>
                      <a:pt x="14584" y="7798"/>
                      <a:pt x="14952" y="7588"/>
                      <a:pt x="15265" y="7295"/>
                    </a:cubicBezTo>
                    <a:cubicBezTo>
                      <a:pt x="16627" y="6155"/>
                      <a:pt x="17514" y="4255"/>
                      <a:pt x="19224" y="3590"/>
                    </a:cubicBezTo>
                    <a:cubicBezTo>
                      <a:pt x="19584" y="3443"/>
                      <a:pt x="19940" y="3377"/>
                      <a:pt x="20282" y="3377"/>
                    </a:cubicBezTo>
                    <a:cubicBezTo>
                      <a:pt x="22370" y="3377"/>
                      <a:pt x="23910" y="5878"/>
                      <a:pt x="22549" y="7866"/>
                    </a:cubicBezTo>
                    <a:cubicBezTo>
                      <a:pt x="22011" y="8721"/>
                      <a:pt x="21093" y="9417"/>
                      <a:pt x="20142" y="9987"/>
                    </a:cubicBezTo>
                    <a:cubicBezTo>
                      <a:pt x="19319" y="10557"/>
                      <a:pt x="18401" y="11064"/>
                      <a:pt x="17641" y="11539"/>
                    </a:cubicBezTo>
                    <a:cubicBezTo>
                      <a:pt x="17577" y="11634"/>
                      <a:pt x="17577" y="11697"/>
                      <a:pt x="17609" y="11729"/>
                    </a:cubicBezTo>
                    <a:cubicBezTo>
                      <a:pt x="17609" y="11824"/>
                      <a:pt x="17609" y="11856"/>
                      <a:pt x="17641" y="11951"/>
                    </a:cubicBezTo>
                    <a:cubicBezTo>
                      <a:pt x="17672" y="12014"/>
                      <a:pt x="17767" y="12077"/>
                      <a:pt x="17831" y="12109"/>
                    </a:cubicBezTo>
                    <a:cubicBezTo>
                      <a:pt x="17888" y="12138"/>
                      <a:pt x="17957" y="12153"/>
                      <a:pt x="18028" y="12153"/>
                    </a:cubicBezTo>
                    <a:cubicBezTo>
                      <a:pt x="18115" y="12153"/>
                      <a:pt x="18204" y="12130"/>
                      <a:pt x="18274" y="12077"/>
                    </a:cubicBezTo>
                    <a:cubicBezTo>
                      <a:pt x="19541" y="11824"/>
                      <a:pt x="20903" y="11349"/>
                      <a:pt x="22169" y="11317"/>
                    </a:cubicBezTo>
                    <a:cubicBezTo>
                      <a:pt x="22211" y="11316"/>
                      <a:pt x="22252" y="11315"/>
                      <a:pt x="22292" y="11315"/>
                    </a:cubicBezTo>
                    <a:cubicBezTo>
                      <a:pt x="24457" y="11315"/>
                      <a:pt x="24656" y="13786"/>
                      <a:pt x="23848" y="15403"/>
                    </a:cubicBezTo>
                    <a:cubicBezTo>
                      <a:pt x="23183" y="16701"/>
                      <a:pt x="21853" y="17208"/>
                      <a:pt x="20459" y="17240"/>
                    </a:cubicBezTo>
                    <a:lnTo>
                      <a:pt x="20301" y="17240"/>
                    </a:lnTo>
                    <a:cubicBezTo>
                      <a:pt x="20230" y="17242"/>
                      <a:pt x="20159" y="17243"/>
                      <a:pt x="20089" y="17243"/>
                    </a:cubicBezTo>
                    <a:cubicBezTo>
                      <a:pt x="19591" y="17243"/>
                      <a:pt x="19122" y="17193"/>
                      <a:pt x="18657" y="17193"/>
                    </a:cubicBezTo>
                    <a:cubicBezTo>
                      <a:pt x="18256" y="17193"/>
                      <a:pt x="17859" y="17230"/>
                      <a:pt x="17451" y="17366"/>
                    </a:cubicBezTo>
                    <a:cubicBezTo>
                      <a:pt x="17387" y="17398"/>
                      <a:pt x="17324" y="17430"/>
                      <a:pt x="17356" y="17525"/>
                    </a:cubicBezTo>
                    <a:cubicBezTo>
                      <a:pt x="17356" y="17556"/>
                      <a:pt x="17387" y="17620"/>
                      <a:pt x="17387" y="17651"/>
                    </a:cubicBezTo>
                    <a:cubicBezTo>
                      <a:pt x="17356" y="17683"/>
                      <a:pt x="17356" y="17715"/>
                      <a:pt x="17387" y="17746"/>
                    </a:cubicBezTo>
                    <a:cubicBezTo>
                      <a:pt x="17387" y="17810"/>
                      <a:pt x="17451" y="17810"/>
                      <a:pt x="17451" y="17841"/>
                    </a:cubicBezTo>
                    <a:lnTo>
                      <a:pt x="17451" y="17873"/>
                    </a:lnTo>
                    <a:lnTo>
                      <a:pt x="17482" y="17905"/>
                    </a:lnTo>
                    <a:cubicBezTo>
                      <a:pt x="17831" y="18475"/>
                      <a:pt x="18337" y="18823"/>
                      <a:pt x="18812" y="19266"/>
                    </a:cubicBezTo>
                    <a:cubicBezTo>
                      <a:pt x="19604" y="19931"/>
                      <a:pt x="20047" y="20881"/>
                      <a:pt x="20079" y="21958"/>
                    </a:cubicBezTo>
                    <a:cubicBezTo>
                      <a:pt x="20133" y="24163"/>
                      <a:pt x="18246" y="25615"/>
                      <a:pt x="16221" y="25615"/>
                    </a:cubicBezTo>
                    <a:cubicBezTo>
                      <a:pt x="15861" y="25615"/>
                      <a:pt x="15497" y="25569"/>
                      <a:pt x="15139" y="25473"/>
                    </a:cubicBezTo>
                    <a:cubicBezTo>
                      <a:pt x="14062" y="25188"/>
                      <a:pt x="13080" y="24523"/>
                      <a:pt x="12574" y="23542"/>
                    </a:cubicBezTo>
                    <a:cubicBezTo>
                      <a:pt x="12004" y="22497"/>
                      <a:pt x="12479" y="21515"/>
                      <a:pt x="12257" y="20438"/>
                    </a:cubicBezTo>
                    <a:cubicBezTo>
                      <a:pt x="12130" y="19963"/>
                      <a:pt x="11845" y="19551"/>
                      <a:pt x="11465" y="19393"/>
                    </a:cubicBezTo>
                    <a:cubicBezTo>
                      <a:pt x="11465" y="19393"/>
                      <a:pt x="11465" y="19330"/>
                      <a:pt x="11433" y="19330"/>
                    </a:cubicBezTo>
                    <a:cubicBezTo>
                      <a:pt x="11214" y="19227"/>
                      <a:pt x="10996" y="19183"/>
                      <a:pt x="10780" y="19183"/>
                    </a:cubicBezTo>
                    <a:cubicBezTo>
                      <a:pt x="9594" y="19183"/>
                      <a:pt x="8471" y="20526"/>
                      <a:pt x="7507" y="21008"/>
                    </a:cubicBezTo>
                    <a:cubicBezTo>
                      <a:pt x="6749" y="21358"/>
                      <a:pt x="5980" y="21576"/>
                      <a:pt x="5199" y="21576"/>
                    </a:cubicBezTo>
                    <a:cubicBezTo>
                      <a:pt x="4706" y="21576"/>
                      <a:pt x="4209" y="21489"/>
                      <a:pt x="3706" y="21293"/>
                    </a:cubicBezTo>
                    <a:cubicBezTo>
                      <a:pt x="2724" y="20881"/>
                      <a:pt x="2123" y="20216"/>
                      <a:pt x="1521" y="19425"/>
                    </a:cubicBezTo>
                    <a:cubicBezTo>
                      <a:pt x="1046" y="18443"/>
                      <a:pt x="603" y="17366"/>
                      <a:pt x="888" y="16321"/>
                    </a:cubicBezTo>
                    <a:cubicBezTo>
                      <a:pt x="1299" y="14864"/>
                      <a:pt x="3136" y="14484"/>
                      <a:pt x="4403" y="14199"/>
                    </a:cubicBezTo>
                    <a:cubicBezTo>
                      <a:pt x="5321" y="14009"/>
                      <a:pt x="7063" y="13724"/>
                      <a:pt x="6430" y="12426"/>
                    </a:cubicBezTo>
                    <a:cubicBezTo>
                      <a:pt x="6271" y="11571"/>
                      <a:pt x="5670" y="11001"/>
                      <a:pt x="4973" y="10399"/>
                    </a:cubicBezTo>
                    <a:cubicBezTo>
                      <a:pt x="4308" y="9829"/>
                      <a:pt x="3516" y="9291"/>
                      <a:pt x="3073" y="8626"/>
                    </a:cubicBezTo>
                    <a:cubicBezTo>
                      <a:pt x="1711" y="6504"/>
                      <a:pt x="2091" y="3495"/>
                      <a:pt x="3991" y="1880"/>
                    </a:cubicBezTo>
                    <a:cubicBezTo>
                      <a:pt x="5143" y="902"/>
                      <a:pt x="6736" y="307"/>
                      <a:pt x="8298" y="307"/>
                    </a:cubicBezTo>
                    <a:close/>
                    <a:moveTo>
                      <a:pt x="8287" y="1"/>
                    </a:moveTo>
                    <a:cubicBezTo>
                      <a:pt x="7062" y="1"/>
                      <a:pt x="5819" y="343"/>
                      <a:pt x="4783" y="930"/>
                    </a:cubicBezTo>
                    <a:cubicBezTo>
                      <a:pt x="2788" y="2038"/>
                      <a:pt x="1743" y="4097"/>
                      <a:pt x="1964" y="6345"/>
                    </a:cubicBezTo>
                    <a:cubicBezTo>
                      <a:pt x="2059" y="7359"/>
                      <a:pt x="2439" y="8372"/>
                      <a:pt x="3073" y="9164"/>
                    </a:cubicBezTo>
                    <a:cubicBezTo>
                      <a:pt x="4055" y="10431"/>
                      <a:pt x="5796" y="11032"/>
                      <a:pt x="6240" y="12648"/>
                    </a:cubicBezTo>
                    <a:cubicBezTo>
                      <a:pt x="6176" y="13028"/>
                      <a:pt x="5543" y="13629"/>
                      <a:pt x="5290" y="13724"/>
                    </a:cubicBezTo>
                    <a:cubicBezTo>
                      <a:pt x="5005" y="13851"/>
                      <a:pt x="4656" y="13851"/>
                      <a:pt x="4371" y="13914"/>
                    </a:cubicBezTo>
                    <a:cubicBezTo>
                      <a:pt x="3801" y="14073"/>
                      <a:pt x="3231" y="14199"/>
                      <a:pt x="2693" y="14389"/>
                    </a:cubicBezTo>
                    <a:cubicBezTo>
                      <a:pt x="2059" y="14643"/>
                      <a:pt x="1331" y="14959"/>
                      <a:pt x="951" y="15561"/>
                    </a:cubicBezTo>
                    <a:cubicBezTo>
                      <a:pt x="1" y="16923"/>
                      <a:pt x="824" y="19266"/>
                      <a:pt x="1838" y="20375"/>
                    </a:cubicBezTo>
                    <a:cubicBezTo>
                      <a:pt x="1838" y="20406"/>
                      <a:pt x="1901" y="20406"/>
                      <a:pt x="1901" y="20406"/>
                    </a:cubicBezTo>
                    <a:cubicBezTo>
                      <a:pt x="2693" y="21293"/>
                      <a:pt x="3896" y="21832"/>
                      <a:pt x="4973" y="21927"/>
                    </a:cubicBezTo>
                    <a:cubicBezTo>
                      <a:pt x="5029" y="21929"/>
                      <a:pt x="5085" y="21930"/>
                      <a:pt x="5141" y="21930"/>
                    </a:cubicBezTo>
                    <a:cubicBezTo>
                      <a:pt x="5968" y="21930"/>
                      <a:pt x="6765" y="21712"/>
                      <a:pt x="7507" y="21356"/>
                    </a:cubicBezTo>
                    <a:cubicBezTo>
                      <a:pt x="8562" y="20888"/>
                      <a:pt x="9725" y="19524"/>
                      <a:pt x="10947" y="19524"/>
                    </a:cubicBezTo>
                    <a:cubicBezTo>
                      <a:pt x="11045" y="19524"/>
                      <a:pt x="11144" y="19532"/>
                      <a:pt x="11243" y="19551"/>
                    </a:cubicBezTo>
                    <a:cubicBezTo>
                      <a:pt x="12447" y="20026"/>
                      <a:pt x="11782" y="22053"/>
                      <a:pt x="12067" y="23067"/>
                    </a:cubicBezTo>
                    <a:cubicBezTo>
                      <a:pt x="12257" y="23827"/>
                      <a:pt x="12732" y="24523"/>
                      <a:pt x="13365" y="24998"/>
                    </a:cubicBezTo>
                    <a:cubicBezTo>
                      <a:pt x="14170" y="25642"/>
                      <a:pt x="15244" y="26005"/>
                      <a:pt x="16310" y="26005"/>
                    </a:cubicBezTo>
                    <a:cubicBezTo>
                      <a:pt x="16921" y="26005"/>
                      <a:pt x="17530" y="25886"/>
                      <a:pt x="18084" y="25632"/>
                    </a:cubicBezTo>
                    <a:cubicBezTo>
                      <a:pt x="19414" y="25062"/>
                      <a:pt x="20428" y="23668"/>
                      <a:pt x="20459" y="22148"/>
                    </a:cubicBezTo>
                    <a:cubicBezTo>
                      <a:pt x="20491" y="21325"/>
                      <a:pt x="20269" y="20533"/>
                      <a:pt x="19826" y="19868"/>
                    </a:cubicBezTo>
                    <a:cubicBezTo>
                      <a:pt x="19256" y="18981"/>
                      <a:pt x="18306" y="18570"/>
                      <a:pt x="17672" y="17715"/>
                    </a:cubicBezTo>
                    <a:cubicBezTo>
                      <a:pt x="17850" y="17564"/>
                      <a:pt x="18364" y="17526"/>
                      <a:pt x="18922" y="17526"/>
                    </a:cubicBezTo>
                    <a:cubicBezTo>
                      <a:pt x="19499" y="17526"/>
                      <a:pt x="20123" y="17567"/>
                      <a:pt x="20468" y="17567"/>
                    </a:cubicBezTo>
                    <a:cubicBezTo>
                      <a:pt x="20562" y="17567"/>
                      <a:pt x="20635" y="17564"/>
                      <a:pt x="20681" y="17556"/>
                    </a:cubicBezTo>
                    <a:cubicBezTo>
                      <a:pt x="21314" y="17493"/>
                      <a:pt x="21948" y="17366"/>
                      <a:pt x="22549" y="17081"/>
                    </a:cubicBezTo>
                    <a:cubicBezTo>
                      <a:pt x="23753" y="16543"/>
                      <a:pt x="24418" y="15339"/>
                      <a:pt x="24576" y="14073"/>
                    </a:cubicBezTo>
                    <a:cubicBezTo>
                      <a:pt x="24734" y="12933"/>
                      <a:pt x="24481" y="11539"/>
                      <a:pt x="23278" y="11127"/>
                    </a:cubicBezTo>
                    <a:cubicBezTo>
                      <a:pt x="22945" y="11007"/>
                      <a:pt x="22579" y="10958"/>
                      <a:pt x="22194" y="10958"/>
                    </a:cubicBezTo>
                    <a:cubicBezTo>
                      <a:pt x="20856" y="10958"/>
                      <a:pt x="19307" y="11554"/>
                      <a:pt x="18274" y="11824"/>
                    </a:cubicBezTo>
                    <a:cubicBezTo>
                      <a:pt x="18242" y="11824"/>
                      <a:pt x="18211" y="11856"/>
                      <a:pt x="18211" y="11919"/>
                    </a:cubicBezTo>
                    <a:cubicBezTo>
                      <a:pt x="18168" y="11919"/>
                      <a:pt x="18126" y="11933"/>
                      <a:pt x="18075" y="11933"/>
                    </a:cubicBezTo>
                    <a:cubicBezTo>
                      <a:pt x="18049" y="11933"/>
                      <a:pt x="18021" y="11930"/>
                      <a:pt x="17989" y="11919"/>
                    </a:cubicBezTo>
                    <a:cubicBezTo>
                      <a:pt x="17926" y="11856"/>
                      <a:pt x="17831" y="11824"/>
                      <a:pt x="17799" y="11729"/>
                    </a:cubicBezTo>
                    <a:lnTo>
                      <a:pt x="17831" y="11729"/>
                    </a:lnTo>
                    <a:cubicBezTo>
                      <a:pt x="20047" y="10336"/>
                      <a:pt x="25495" y="7707"/>
                      <a:pt x="22834" y="4255"/>
                    </a:cubicBezTo>
                    <a:cubicBezTo>
                      <a:pt x="22249" y="3512"/>
                      <a:pt x="21295" y="3089"/>
                      <a:pt x="20337" y="3089"/>
                    </a:cubicBezTo>
                    <a:cubicBezTo>
                      <a:pt x="19948" y="3089"/>
                      <a:pt x="19558" y="3159"/>
                      <a:pt x="19192" y="3305"/>
                    </a:cubicBezTo>
                    <a:cubicBezTo>
                      <a:pt x="18401" y="3622"/>
                      <a:pt x="17799" y="4224"/>
                      <a:pt x="17261" y="4825"/>
                    </a:cubicBezTo>
                    <a:cubicBezTo>
                      <a:pt x="16769" y="5290"/>
                      <a:pt x="15168" y="7476"/>
                      <a:pt x="14108" y="7476"/>
                    </a:cubicBezTo>
                    <a:cubicBezTo>
                      <a:pt x="13940" y="7476"/>
                      <a:pt x="13785" y="7421"/>
                      <a:pt x="13650" y="7295"/>
                    </a:cubicBezTo>
                    <a:cubicBezTo>
                      <a:pt x="13017" y="6124"/>
                      <a:pt x="13397" y="4414"/>
                      <a:pt x="12985" y="3115"/>
                    </a:cubicBezTo>
                    <a:cubicBezTo>
                      <a:pt x="12605" y="2133"/>
                      <a:pt x="12067" y="1342"/>
                      <a:pt x="11180" y="772"/>
                    </a:cubicBezTo>
                    <a:cubicBezTo>
                      <a:pt x="10316" y="239"/>
                      <a:pt x="9308" y="1"/>
                      <a:pt x="8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74;p51">
                <a:extLst>
                  <a:ext uri="{FF2B5EF4-FFF2-40B4-BE49-F238E27FC236}">
                    <a16:creationId xmlns:a16="http://schemas.microsoft.com/office/drawing/2014/main" id="{C364333B-91BF-0845-BE36-49C9635627F5}"/>
                  </a:ext>
                </a:extLst>
              </p:cNvPr>
              <p:cNvSpPr/>
              <p:nvPr/>
            </p:nvSpPr>
            <p:spPr>
              <a:xfrm>
                <a:off x="4040255" y="686010"/>
                <a:ext cx="701322" cy="738952"/>
              </a:xfrm>
              <a:custGeom>
                <a:avLst/>
                <a:gdLst/>
                <a:ahLst/>
                <a:cxnLst/>
                <a:rect l="l" t="t" r="r" b="b"/>
                <a:pathLst>
                  <a:path w="22328" h="23526" extrusionOk="0">
                    <a:moveTo>
                      <a:pt x="6771" y="493"/>
                    </a:moveTo>
                    <a:cubicBezTo>
                      <a:pt x="7342" y="493"/>
                      <a:pt x="7906" y="578"/>
                      <a:pt x="8425" y="751"/>
                    </a:cubicBezTo>
                    <a:cubicBezTo>
                      <a:pt x="9470" y="1067"/>
                      <a:pt x="10325" y="1764"/>
                      <a:pt x="10800" y="2778"/>
                    </a:cubicBezTo>
                    <a:cubicBezTo>
                      <a:pt x="11307" y="3759"/>
                      <a:pt x="11117" y="4741"/>
                      <a:pt x="11117" y="5818"/>
                    </a:cubicBezTo>
                    <a:cubicBezTo>
                      <a:pt x="11117" y="6736"/>
                      <a:pt x="11402" y="7465"/>
                      <a:pt x="12257" y="7845"/>
                    </a:cubicBezTo>
                    <a:cubicBezTo>
                      <a:pt x="12282" y="7853"/>
                      <a:pt x="12303" y="7857"/>
                      <a:pt x="12321" y="7857"/>
                    </a:cubicBezTo>
                    <a:cubicBezTo>
                      <a:pt x="12369" y="7857"/>
                      <a:pt x="12392" y="7828"/>
                      <a:pt x="12415" y="7781"/>
                    </a:cubicBezTo>
                    <a:cubicBezTo>
                      <a:pt x="12457" y="7802"/>
                      <a:pt x="12503" y="7809"/>
                      <a:pt x="12549" y="7809"/>
                    </a:cubicBezTo>
                    <a:cubicBezTo>
                      <a:pt x="12640" y="7809"/>
                      <a:pt x="12732" y="7781"/>
                      <a:pt x="12795" y="7781"/>
                    </a:cubicBezTo>
                    <a:cubicBezTo>
                      <a:pt x="13175" y="7750"/>
                      <a:pt x="13555" y="7560"/>
                      <a:pt x="13872" y="7306"/>
                    </a:cubicBezTo>
                    <a:cubicBezTo>
                      <a:pt x="14252" y="7116"/>
                      <a:pt x="14663" y="6831"/>
                      <a:pt x="15012" y="6515"/>
                    </a:cubicBezTo>
                    <a:cubicBezTo>
                      <a:pt x="15709" y="5881"/>
                      <a:pt x="16310" y="5153"/>
                      <a:pt x="17070" y="4583"/>
                    </a:cubicBezTo>
                    <a:cubicBezTo>
                      <a:pt x="17666" y="4162"/>
                      <a:pt x="18523" y="3781"/>
                      <a:pt x="19304" y="3781"/>
                    </a:cubicBezTo>
                    <a:cubicBezTo>
                      <a:pt x="19935" y="3781"/>
                      <a:pt x="20517" y="4030"/>
                      <a:pt x="20871" y="4709"/>
                    </a:cubicBezTo>
                    <a:cubicBezTo>
                      <a:pt x="22011" y="6895"/>
                      <a:pt x="17830" y="8826"/>
                      <a:pt x="16469" y="9586"/>
                    </a:cubicBezTo>
                    <a:cubicBezTo>
                      <a:pt x="15677" y="9998"/>
                      <a:pt x="15075" y="10600"/>
                      <a:pt x="15487" y="11518"/>
                    </a:cubicBezTo>
                    <a:cubicBezTo>
                      <a:pt x="15519" y="11835"/>
                      <a:pt x="15772" y="11898"/>
                      <a:pt x="16120" y="11962"/>
                    </a:cubicBezTo>
                    <a:cubicBezTo>
                      <a:pt x="16216" y="11974"/>
                      <a:pt x="16313" y="11979"/>
                      <a:pt x="16411" y="11979"/>
                    </a:cubicBezTo>
                    <a:cubicBezTo>
                      <a:pt x="17423" y="11979"/>
                      <a:pt x="18598" y="11397"/>
                      <a:pt x="19649" y="11397"/>
                    </a:cubicBezTo>
                    <a:cubicBezTo>
                      <a:pt x="20097" y="11397"/>
                      <a:pt x="20522" y="11502"/>
                      <a:pt x="20902" y="11803"/>
                    </a:cubicBezTo>
                    <a:cubicBezTo>
                      <a:pt x="22327" y="12943"/>
                      <a:pt x="21377" y="14685"/>
                      <a:pt x="19921" y="15192"/>
                    </a:cubicBezTo>
                    <a:cubicBezTo>
                      <a:pt x="19594" y="15309"/>
                      <a:pt x="19262" y="15352"/>
                      <a:pt x="18929" y="15352"/>
                    </a:cubicBezTo>
                    <a:cubicBezTo>
                      <a:pt x="18455" y="15352"/>
                      <a:pt x="17979" y="15266"/>
                      <a:pt x="17514" y="15192"/>
                    </a:cubicBezTo>
                    <a:cubicBezTo>
                      <a:pt x="17187" y="15140"/>
                      <a:pt x="16872" y="15104"/>
                      <a:pt x="16570" y="15104"/>
                    </a:cubicBezTo>
                    <a:cubicBezTo>
                      <a:pt x="16138" y="15104"/>
                      <a:pt x="15733" y="15177"/>
                      <a:pt x="15360" y="15382"/>
                    </a:cubicBezTo>
                    <a:cubicBezTo>
                      <a:pt x="15350" y="15371"/>
                      <a:pt x="15343" y="15368"/>
                      <a:pt x="15337" y="15368"/>
                    </a:cubicBezTo>
                    <a:cubicBezTo>
                      <a:pt x="15325" y="15368"/>
                      <a:pt x="15318" y="15382"/>
                      <a:pt x="15297" y="15382"/>
                    </a:cubicBezTo>
                    <a:cubicBezTo>
                      <a:pt x="15139" y="15508"/>
                      <a:pt x="15012" y="15603"/>
                      <a:pt x="14917" y="15698"/>
                    </a:cubicBezTo>
                    <a:cubicBezTo>
                      <a:pt x="14885" y="15698"/>
                      <a:pt x="14885" y="15698"/>
                      <a:pt x="14854" y="15762"/>
                    </a:cubicBezTo>
                    <a:lnTo>
                      <a:pt x="14854" y="15825"/>
                    </a:lnTo>
                    <a:cubicBezTo>
                      <a:pt x="14473" y="16775"/>
                      <a:pt x="16437" y="18295"/>
                      <a:pt x="16817" y="18770"/>
                    </a:cubicBezTo>
                    <a:cubicBezTo>
                      <a:pt x="18052" y="20132"/>
                      <a:pt x="17862" y="22254"/>
                      <a:pt x="15994" y="22982"/>
                    </a:cubicBezTo>
                    <a:cubicBezTo>
                      <a:pt x="15654" y="23121"/>
                      <a:pt x="15326" y="23184"/>
                      <a:pt x="15013" y="23184"/>
                    </a:cubicBezTo>
                    <a:cubicBezTo>
                      <a:pt x="13398" y="23184"/>
                      <a:pt x="12194" y="21507"/>
                      <a:pt x="12035" y="19942"/>
                    </a:cubicBezTo>
                    <a:cubicBezTo>
                      <a:pt x="11879" y="18483"/>
                      <a:pt x="11465" y="16959"/>
                      <a:pt x="10124" y="16959"/>
                    </a:cubicBezTo>
                    <a:cubicBezTo>
                      <a:pt x="9835" y="16959"/>
                      <a:pt x="9503" y="17030"/>
                      <a:pt x="9121" y="17187"/>
                    </a:cubicBezTo>
                    <a:cubicBezTo>
                      <a:pt x="8045" y="17599"/>
                      <a:pt x="7221" y="18454"/>
                      <a:pt x="6208" y="18992"/>
                    </a:cubicBezTo>
                    <a:cubicBezTo>
                      <a:pt x="5601" y="19339"/>
                      <a:pt x="4955" y="19507"/>
                      <a:pt x="4321" y="19507"/>
                    </a:cubicBezTo>
                    <a:cubicBezTo>
                      <a:pt x="3564" y="19507"/>
                      <a:pt x="2823" y="19267"/>
                      <a:pt x="2186" y="18802"/>
                    </a:cubicBezTo>
                    <a:cubicBezTo>
                      <a:pt x="1521" y="18010"/>
                      <a:pt x="729" y="17060"/>
                      <a:pt x="729" y="15984"/>
                    </a:cubicBezTo>
                    <a:cubicBezTo>
                      <a:pt x="666" y="14527"/>
                      <a:pt x="2091" y="14115"/>
                      <a:pt x="3294" y="13957"/>
                    </a:cubicBezTo>
                    <a:cubicBezTo>
                      <a:pt x="4244" y="13862"/>
                      <a:pt x="5353" y="13735"/>
                      <a:pt x="5986" y="12943"/>
                    </a:cubicBezTo>
                    <a:cubicBezTo>
                      <a:pt x="6525" y="12278"/>
                      <a:pt x="6461" y="11392"/>
                      <a:pt x="6018" y="10695"/>
                    </a:cubicBezTo>
                    <a:cubicBezTo>
                      <a:pt x="5226" y="9333"/>
                      <a:pt x="3706" y="8636"/>
                      <a:pt x="2914" y="7275"/>
                    </a:cubicBezTo>
                    <a:cubicBezTo>
                      <a:pt x="1901" y="5628"/>
                      <a:pt x="1774" y="3284"/>
                      <a:pt x="3231" y="1828"/>
                    </a:cubicBezTo>
                    <a:cubicBezTo>
                      <a:pt x="4114" y="945"/>
                      <a:pt x="5458" y="493"/>
                      <a:pt x="6771" y="493"/>
                    </a:cubicBezTo>
                    <a:close/>
                    <a:moveTo>
                      <a:pt x="6893" y="1"/>
                    </a:moveTo>
                    <a:cubicBezTo>
                      <a:pt x="4056" y="1"/>
                      <a:pt x="1535" y="1950"/>
                      <a:pt x="1774" y="5026"/>
                    </a:cubicBezTo>
                    <a:cubicBezTo>
                      <a:pt x="1901" y="6483"/>
                      <a:pt x="2693" y="7876"/>
                      <a:pt x="3769" y="8890"/>
                    </a:cubicBezTo>
                    <a:cubicBezTo>
                      <a:pt x="3833" y="8985"/>
                      <a:pt x="3928" y="9111"/>
                      <a:pt x="4054" y="9175"/>
                    </a:cubicBezTo>
                    <a:cubicBezTo>
                      <a:pt x="4783" y="9776"/>
                      <a:pt x="5701" y="10410"/>
                      <a:pt x="5891" y="11360"/>
                    </a:cubicBezTo>
                    <a:cubicBezTo>
                      <a:pt x="6303" y="13260"/>
                      <a:pt x="4118" y="13387"/>
                      <a:pt x="2946" y="13545"/>
                    </a:cubicBezTo>
                    <a:cubicBezTo>
                      <a:pt x="1869" y="13640"/>
                      <a:pt x="761" y="14020"/>
                      <a:pt x="412" y="15160"/>
                    </a:cubicBezTo>
                    <a:cubicBezTo>
                      <a:pt x="1" y="16332"/>
                      <a:pt x="634" y="17377"/>
                      <a:pt x="1394" y="18200"/>
                    </a:cubicBezTo>
                    <a:cubicBezTo>
                      <a:pt x="2160" y="19300"/>
                      <a:pt x="3172" y="19759"/>
                      <a:pt x="4240" y="19759"/>
                    </a:cubicBezTo>
                    <a:cubicBezTo>
                      <a:pt x="5202" y="19759"/>
                      <a:pt x="6210" y="19386"/>
                      <a:pt x="7126" y="18770"/>
                    </a:cubicBezTo>
                    <a:cubicBezTo>
                      <a:pt x="7728" y="18359"/>
                      <a:pt x="8266" y="17915"/>
                      <a:pt x="8900" y="17599"/>
                    </a:cubicBezTo>
                    <a:cubicBezTo>
                      <a:pt x="9257" y="17431"/>
                      <a:pt x="9626" y="17339"/>
                      <a:pt x="9971" y="17339"/>
                    </a:cubicBezTo>
                    <a:cubicBezTo>
                      <a:pt x="10608" y="17339"/>
                      <a:pt x="11167" y="17652"/>
                      <a:pt x="11433" y="18390"/>
                    </a:cubicBezTo>
                    <a:cubicBezTo>
                      <a:pt x="11592" y="18834"/>
                      <a:pt x="11592" y="19277"/>
                      <a:pt x="11655" y="19720"/>
                    </a:cubicBezTo>
                    <a:cubicBezTo>
                      <a:pt x="11750" y="20892"/>
                      <a:pt x="12003" y="21937"/>
                      <a:pt x="12953" y="22729"/>
                    </a:cubicBezTo>
                    <a:cubicBezTo>
                      <a:pt x="13575" y="23262"/>
                      <a:pt x="14329" y="23526"/>
                      <a:pt x="15067" y="23526"/>
                    </a:cubicBezTo>
                    <a:cubicBezTo>
                      <a:pt x="16170" y="23526"/>
                      <a:pt x="17236" y="22936"/>
                      <a:pt x="17767" y="21779"/>
                    </a:cubicBezTo>
                    <a:cubicBezTo>
                      <a:pt x="18210" y="20892"/>
                      <a:pt x="18147" y="19974"/>
                      <a:pt x="17609" y="19150"/>
                    </a:cubicBezTo>
                    <a:cubicBezTo>
                      <a:pt x="17260" y="18612"/>
                      <a:pt x="14410" y="16269"/>
                      <a:pt x="15392" y="15698"/>
                    </a:cubicBezTo>
                    <a:cubicBezTo>
                      <a:pt x="15455" y="15698"/>
                      <a:pt x="15487" y="15667"/>
                      <a:pt x="15487" y="15635"/>
                    </a:cubicBezTo>
                    <a:cubicBezTo>
                      <a:pt x="15811" y="15544"/>
                      <a:pt x="16137" y="15511"/>
                      <a:pt x="16465" y="15511"/>
                    </a:cubicBezTo>
                    <a:cubicBezTo>
                      <a:pt x="17276" y="15511"/>
                      <a:pt x="18097" y="15711"/>
                      <a:pt x="18920" y="15711"/>
                    </a:cubicBezTo>
                    <a:cubicBezTo>
                      <a:pt x="19032" y="15711"/>
                      <a:pt x="19144" y="15707"/>
                      <a:pt x="19256" y="15698"/>
                    </a:cubicBezTo>
                    <a:cubicBezTo>
                      <a:pt x="19572" y="15698"/>
                      <a:pt x="19889" y="15635"/>
                      <a:pt x="20206" y="15508"/>
                    </a:cubicBezTo>
                    <a:cubicBezTo>
                      <a:pt x="21092" y="15160"/>
                      <a:pt x="21947" y="14368"/>
                      <a:pt x="22106" y="13387"/>
                    </a:cubicBezTo>
                    <a:cubicBezTo>
                      <a:pt x="22201" y="12373"/>
                      <a:pt x="21662" y="11582"/>
                      <a:pt x="20744" y="11233"/>
                    </a:cubicBezTo>
                    <a:cubicBezTo>
                      <a:pt x="20206" y="11043"/>
                      <a:pt x="19604" y="11043"/>
                      <a:pt x="19129" y="11043"/>
                    </a:cubicBezTo>
                    <a:cubicBezTo>
                      <a:pt x="18854" y="11066"/>
                      <a:pt x="17235" y="11504"/>
                      <a:pt x="16386" y="11504"/>
                    </a:cubicBezTo>
                    <a:cubicBezTo>
                      <a:pt x="16062" y="11504"/>
                      <a:pt x="15849" y="11440"/>
                      <a:pt x="15867" y="11265"/>
                    </a:cubicBezTo>
                    <a:cubicBezTo>
                      <a:pt x="15867" y="11170"/>
                      <a:pt x="15835" y="11106"/>
                      <a:pt x="15772" y="11106"/>
                    </a:cubicBezTo>
                    <a:cubicBezTo>
                      <a:pt x="15677" y="9966"/>
                      <a:pt x="18179" y="9048"/>
                      <a:pt x="18844" y="8573"/>
                    </a:cubicBezTo>
                    <a:cubicBezTo>
                      <a:pt x="19509" y="8161"/>
                      <a:pt x="20237" y="7591"/>
                      <a:pt x="20744" y="6958"/>
                    </a:cubicBezTo>
                    <a:cubicBezTo>
                      <a:pt x="21504" y="6039"/>
                      <a:pt x="21821" y="4836"/>
                      <a:pt x="20807" y="3918"/>
                    </a:cubicBezTo>
                    <a:cubicBezTo>
                      <a:pt x="20350" y="3503"/>
                      <a:pt x="19802" y="3334"/>
                      <a:pt x="19240" y="3334"/>
                    </a:cubicBezTo>
                    <a:cubicBezTo>
                      <a:pt x="18557" y="3334"/>
                      <a:pt x="17851" y="3584"/>
                      <a:pt x="17260" y="3949"/>
                    </a:cubicBezTo>
                    <a:cubicBezTo>
                      <a:pt x="15582" y="4994"/>
                      <a:pt x="14473" y="7306"/>
                      <a:pt x="12352" y="7370"/>
                    </a:cubicBezTo>
                    <a:cubicBezTo>
                      <a:pt x="11148" y="6768"/>
                      <a:pt x="11687" y="5216"/>
                      <a:pt x="11623" y="4139"/>
                    </a:cubicBezTo>
                    <a:lnTo>
                      <a:pt x="11623" y="3981"/>
                    </a:lnTo>
                    <a:cubicBezTo>
                      <a:pt x="11560" y="3189"/>
                      <a:pt x="11243" y="2493"/>
                      <a:pt x="10800" y="1859"/>
                    </a:cubicBezTo>
                    <a:cubicBezTo>
                      <a:pt x="9976" y="751"/>
                      <a:pt x="8741" y="149"/>
                      <a:pt x="7411" y="22"/>
                    </a:cubicBezTo>
                    <a:cubicBezTo>
                      <a:pt x="7238" y="8"/>
                      <a:pt x="7065" y="1"/>
                      <a:pt x="6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75;p51">
                <a:extLst>
                  <a:ext uri="{FF2B5EF4-FFF2-40B4-BE49-F238E27FC236}">
                    <a16:creationId xmlns:a16="http://schemas.microsoft.com/office/drawing/2014/main" id="{ADBEB0B4-C414-574E-9C8D-4AB9A9B76856}"/>
                  </a:ext>
                </a:extLst>
              </p:cNvPr>
              <p:cNvSpPr/>
              <p:nvPr/>
            </p:nvSpPr>
            <p:spPr>
              <a:xfrm>
                <a:off x="4613237" y="1067359"/>
                <a:ext cx="92534" cy="7931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525" extrusionOk="0">
                    <a:moveTo>
                      <a:pt x="1235" y="232"/>
                    </a:moveTo>
                    <a:cubicBezTo>
                      <a:pt x="1837" y="232"/>
                      <a:pt x="2692" y="391"/>
                      <a:pt x="2660" y="1151"/>
                    </a:cubicBezTo>
                    <a:cubicBezTo>
                      <a:pt x="2629" y="1626"/>
                      <a:pt x="1900" y="2196"/>
                      <a:pt x="1425" y="2259"/>
                    </a:cubicBezTo>
                    <a:cubicBezTo>
                      <a:pt x="1406" y="2260"/>
                      <a:pt x="1386" y="2261"/>
                      <a:pt x="1366" y="2261"/>
                    </a:cubicBezTo>
                    <a:cubicBezTo>
                      <a:pt x="877" y="2261"/>
                      <a:pt x="378" y="1889"/>
                      <a:pt x="317" y="1341"/>
                    </a:cubicBezTo>
                    <a:cubicBezTo>
                      <a:pt x="285" y="802"/>
                      <a:pt x="760" y="391"/>
                      <a:pt x="1235" y="232"/>
                    </a:cubicBezTo>
                    <a:close/>
                    <a:moveTo>
                      <a:pt x="1486" y="1"/>
                    </a:moveTo>
                    <a:cubicBezTo>
                      <a:pt x="1346" y="1"/>
                      <a:pt x="1208" y="15"/>
                      <a:pt x="1077" y="42"/>
                    </a:cubicBezTo>
                    <a:cubicBezTo>
                      <a:pt x="1045" y="42"/>
                      <a:pt x="982" y="74"/>
                      <a:pt x="982" y="106"/>
                    </a:cubicBezTo>
                    <a:cubicBezTo>
                      <a:pt x="443" y="232"/>
                      <a:pt x="0" y="866"/>
                      <a:pt x="95" y="1467"/>
                    </a:cubicBezTo>
                    <a:cubicBezTo>
                      <a:pt x="182" y="2075"/>
                      <a:pt x="798" y="2525"/>
                      <a:pt x="1387" y="2525"/>
                    </a:cubicBezTo>
                    <a:cubicBezTo>
                      <a:pt x="1443" y="2525"/>
                      <a:pt x="1498" y="2521"/>
                      <a:pt x="1552" y="2512"/>
                    </a:cubicBezTo>
                    <a:cubicBezTo>
                      <a:pt x="2185" y="2386"/>
                      <a:pt x="2945" y="1752"/>
                      <a:pt x="2914" y="1087"/>
                    </a:cubicBezTo>
                    <a:cubicBezTo>
                      <a:pt x="2861" y="327"/>
                      <a:pt x="2158" y="1"/>
                      <a:pt x="1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76;p51">
                <a:extLst>
                  <a:ext uri="{FF2B5EF4-FFF2-40B4-BE49-F238E27FC236}">
                    <a16:creationId xmlns:a16="http://schemas.microsoft.com/office/drawing/2014/main" id="{FF6708F6-2F73-8546-B01F-067DB0E84931}"/>
                  </a:ext>
                </a:extLst>
              </p:cNvPr>
              <p:cNvSpPr/>
              <p:nvPr/>
            </p:nvSpPr>
            <p:spPr>
              <a:xfrm>
                <a:off x="4061143" y="701056"/>
                <a:ext cx="680435" cy="713510"/>
              </a:xfrm>
              <a:custGeom>
                <a:avLst/>
                <a:gdLst/>
                <a:ahLst/>
                <a:cxnLst/>
                <a:rect l="l" t="t" r="r" b="b"/>
                <a:pathLst>
                  <a:path w="21663" h="22716" extrusionOk="0">
                    <a:moveTo>
                      <a:pt x="18615" y="3599"/>
                    </a:moveTo>
                    <a:cubicBezTo>
                      <a:pt x="18985" y="3599"/>
                      <a:pt x="19324" y="3863"/>
                      <a:pt x="19351" y="4262"/>
                    </a:cubicBezTo>
                    <a:cubicBezTo>
                      <a:pt x="19414" y="4769"/>
                      <a:pt x="19002" y="5212"/>
                      <a:pt x="18527" y="5244"/>
                    </a:cubicBezTo>
                    <a:cubicBezTo>
                      <a:pt x="18490" y="5248"/>
                      <a:pt x="18452" y="5251"/>
                      <a:pt x="18414" y="5251"/>
                    </a:cubicBezTo>
                    <a:cubicBezTo>
                      <a:pt x="17927" y="5251"/>
                      <a:pt x="17362" y="4888"/>
                      <a:pt x="17450" y="4389"/>
                    </a:cubicBezTo>
                    <a:cubicBezTo>
                      <a:pt x="17514" y="3914"/>
                      <a:pt x="17989" y="3629"/>
                      <a:pt x="18400" y="3629"/>
                    </a:cubicBezTo>
                    <a:cubicBezTo>
                      <a:pt x="18472" y="3608"/>
                      <a:pt x="18544" y="3599"/>
                      <a:pt x="18615" y="3599"/>
                    </a:cubicBezTo>
                    <a:close/>
                    <a:moveTo>
                      <a:pt x="6413" y="930"/>
                    </a:moveTo>
                    <a:cubicBezTo>
                      <a:pt x="6597" y="930"/>
                      <a:pt x="6782" y="943"/>
                      <a:pt x="6968" y="968"/>
                    </a:cubicBezTo>
                    <a:cubicBezTo>
                      <a:pt x="7031" y="968"/>
                      <a:pt x="7031" y="1032"/>
                      <a:pt x="7031" y="1032"/>
                    </a:cubicBezTo>
                    <a:cubicBezTo>
                      <a:pt x="8678" y="1285"/>
                      <a:pt x="9913" y="2710"/>
                      <a:pt x="9723" y="4547"/>
                    </a:cubicBezTo>
                    <a:cubicBezTo>
                      <a:pt x="9514" y="6313"/>
                      <a:pt x="7748" y="7824"/>
                      <a:pt x="5977" y="7824"/>
                    </a:cubicBezTo>
                    <a:cubicBezTo>
                      <a:pt x="5875" y="7824"/>
                      <a:pt x="5772" y="7819"/>
                      <a:pt x="5670" y="7809"/>
                    </a:cubicBezTo>
                    <a:cubicBezTo>
                      <a:pt x="3801" y="7682"/>
                      <a:pt x="2503" y="5972"/>
                      <a:pt x="2693" y="4135"/>
                    </a:cubicBezTo>
                    <a:cubicBezTo>
                      <a:pt x="2894" y="2205"/>
                      <a:pt x="4564" y="930"/>
                      <a:pt x="6413" y="930"/>
                    </a:cubicBezTo>
                    <a:close/>
                    <a:moveTo>
                      <a:pt x="6791" y="8486"/>
                    </a:moveTo>
                    <a:cubicBezTo>
                      <a:pt x="6851" y="8486"/>
                      <a:pt x="6910" y="8492"/>
                      <a:pt x="6968" y="8506"/>
                    </a:cubicBezTo>
                    <a:cubicBezTo>
                      <a:pt x="7063" y="8506"/>
                      <a:pt x="7095" y="8569"/>
                      <a:pt x="7063" y="8601"/>
                    </a:cubicBezTo>
                    <a:cubicBezTo>
                      <a:pt x="7443" y="8727"/>
                      <a:pt x="7696" y="9202"/>
                      <a:pt x="7570" y="9614"/>
                    </a:cubicBezTo>
                    <a:cubicBezTo>
                      <a:pt x="7460" y="9944"/>
                      <a:pt x="7063" y="10203"/>
                      <a:pt x="6649" y="10203"/>
                    </a:cubicBezTo>
                    <a:cubicBezTo>
                      <a:pt x="6587" y="10203"/>
                      <a:pt x="6524" y="10197"/>
                      <a:pt x="6461" y="10184"/>
                    </a:cubicBezTo>
                    <a:cubicBezTo>
                      <a:pt x="6018" y="10057"/>
                      <a:pt x="5796" y="9519"/>
                      <a:pt x="5891" y="9107"/>
                    </a:cubicBezTo>
                    <a:cubicBezTo>
                      <a:pt x="6054" y="8726"/>
                      <a:pt x="6428" y="8486"/>
                      <a:pt x="6791" y="8486"/>
                    </a:cubicBezTo>
                    <a:close/>
                    <a:moveTo>
                      <a:pt x="11423" y="9567"/>
                    </a:moveTo>
                    <a:cubicBezTo>
                      <a:pt x="11916" y="9567"/>
                      <a:pt x="12413" y="9777"/>
                      <a:pt x="12732" y="10184"/>
                    </a:cubicBezTo>
                    <a:cubicBezTo>
                      <a:pt x="13238" y="10913"/>
                      <a:pt x="13017" y="12053"/>
                      <a:pt x="12225" y="12528"/>
                    </a:cubicBezTo>
                    <a:cubicBezTo>
                      <a:pt x="11979" y="12675"/>
                      <a:pt x="11699" y="12743"/>
                      <a:pt x="11419" y="12743"/>
                    </a:cubicBezTo>
                    <a:cubicBezTo>
                      <a:pt x="10798" y="12743"/>
                      <a:pt x="10175" y="12408"/>
                      <a:pt x="9913" y="11863"/>
                    </a:cubicBezTo>
                    <a:cubicBezTo>
                      <a:pt x="9628" y="11229"/>
                      <a:pt x="9818" y="10469"/>
                      <a:pt x="10293" y="10057"/>
                    </a:cubicBezTo>
                    <a:cubicBezTo>
                      <a:pt x="10293" y="9994"/>
                      <a:pt x="10293" y="9994"/>
                      <a:pt x="10357" y="9962"/>
                    </a:cubicBezTo>
                    <a:cubicBezTo>
                      <a:pt x="10650" y="9697"/>
                      <a:pt x="11035" y="9567"/>
                      <a:pt x="11423" y="9567"/>
                    </a:cubicBezTo>
                    <a:close/>
                    <a:moveTo>
                      <a:pt x="16644" y="12130"/>
                    </a:moveTo>
                    <a:cubicBezTo>
                      <a:pt x="16873" y="12130"/>
                      <a:pt x="17104" y="12254"/>
                      <a:pt x="17197" y="12464"/>
                    </a:cubicBezTo>
                    <a:cubicBezTo>
                      <a:pt x="17355" y="12749"/>
                      <a:pt x="17165" y="13098"/>
                      <a:pt x="16880" y="13224"/>
                    </a:cubicBezTo>
                    <a:cubicBezTo>
                      <a:pt x="16830" y="13239"/>
                      <a:pt x="16778" y="13247"/>
                      <a:pt x="16726" y="13247"/>
                    </a:cubicBezTo>
                    <a:cubicBezTo>
                      <a:pt x="16451" y="13247"/>
                      <a:pt x="16174" y="13047"/>
                      <a:pt x="16120" y="12781"/>
                    </a:cubicBezTo>
                    <a:cubicBezTo>
                      <a:pt x="16089" y="12591"/>
                      <a:pt x="16184" y="12369"/>
                      <a:pt x="16374" y="12274"/>
                    </a:cubicBezTo>
                    <a:cubicBezTo>
                      <a:pt x="16374" y="12211"/>
                      <a:pt x="16374" y="12179"/>
                      <a:pt x="16405" y="12179"/>
                    </a:cubicBezTo>
                    <a:cubicBezTo>
                      <a:pt x="16480" y="12146"/>
                      <a:pt x="16562" y="12130"/>
                      <a:pt x="16644" y="12130"/>
                    </a:cubicBezTo>
                    <a:close/>
                    <a:moveTo>
                      <a:pt x="19135" y="11631"/>
                    </a:moveTo>
                    <a:cubicBezTo>
                      <a:pt x="19777" y="11631"/>
                      <a:pt x="20496" y="11953"/>
                      <a:pt x="20522" y="12686"/>
                    </a:cubicBezTo>
                    <a:cubicBezTo>
                      <a:pt x="20554" y="13383"/>
                      <a:pt x="19762" y="14016"/>
                      <a:pt x="19161" y="14111"/>
                    </a:cubicBezTo>
                    <a:cubicBezTo>
                      <a:pt x="19088" y="14125"/>
                      <a:pt x="19015" y="14132"/>
                      <a:pt x="18943" y="14132"/>
                    </a:cubicBezTo>
                    <a:cubicBezTo>
                      <a:pt x="18357" y="14132"/>
                      <a:pt x="17820" y="13690"/>
                      <a:pt x="17735" y="13098"/>
                    </a:cubicBezTo>
                    <a:cubicBezTo>
                      <a:pt x="17640" y="12496"/>
                      <a:pt x="18052" y="11863"/>
                      <a:pt x="18654" y="11736"/>
                    </a:cubicBezTo>
                    <a:cubicBezTo>
                      <a:pt x="18654" y="11704"/>
                      <a:pt x="18686" y="11673"/>
                      <a:pt x="18749" y="11673"/>
                    </a:cubicBezTo>
                    <a:cubicBezTo>
                      <a:pt x="18870" y="11645"/>
                      <a:pt x="19001" y="11631"/>
                      <a:pt x="19135" y="11631"/>
                    </a:cubicBezTo>
                    <a:close/>
                    <a:moveTo>
                      <a:pt x="6284" y="15196"/>
                    </a:moveTo>
                    <a:cubicBezTo>
                      <a:pt x="6368" y="15196"/>
                      <a:pt x="6450" y="15222"/>
                      <a:pt x="6525" y="15283"/>
                    </a:cubicBezTo>
                    <a:cubicBezTo>
                      <a:pt x="6936" y="15378"/>
                      <a:pt x="7190" y="15821"/>
                      <a:pt x="7095" y="16233"/>
                    </a:cubicBezTo>
                    <a:cubicBezTo>
                      <a:pt x="7042" y="16572"/>
                      <a:pt x="6732" y="16804"/>
                      <a:pt x="6376" y="16804"/>
                    </a:cubicBezTo>
                    <a:cubicBezTo>
                      <a:pt x="6300" y="16804"/>
                      <a:pt x="6222" y="16794"/>
                      <a:pt x="6145" y="16771"/>
                    </a:cubicBezTo>
                    <a:cubicBezTo>
                      <a:pt x="5701" y="16708"/>
                      <a:pt x="5385" y="16265"/>
                      <a:pt x="5543" y="15821"/>
                    </a:cubicBezTo>
                    <a:cubicBezTo>
                      <a:pt x="5642" y="15547"/>
                      <a:pt x="5977" y="15196"/>
                      <a:pt x="6284" y="15196"/>
                    </a:cubicBezTo>
                    <a:close/>
                    <a:moveTo>
                      <a:pt x="2720" y="14447"/>
                    </a:moveTo>
                    <a:cubicBezTo>
                      <a:pt x="2847" y="14447"/>
                      <a:pt x="2976" y="14461"/>
                      <a:pt x="3104" y="14491"/>
                    </a:cubicBezTo>
                    <a:cubicBezTo>
                      <a:pt x="3136" y="14523"/>
                      <a:pt x="3136" y="14523"/>
                      <a:pt x="3136" y="14554"/>
                    </a:cubicBezTo>
                    <a:cubicBezTo>
                      <a:pt x="3195" y="14546"/>
                      <a:pt x="3254" y="14542"/>
                      <a:pt x="3312" y="14542"/>
                    </a:cubicBezTo>
                    <a:cubicBezTo>
                      <a:pt x="4153" y="14542"/>
                      <a:pt x="4840" y="15374"/>
                      <a:pt x="4751" y="16233"/>
                    </a:cubicBezTo>
                    <a:cubicBezTo>
                      <a:pt x="4692" y="17201"/>
                      <a:pt x="3872" y="17925"/>
                      <a:pt x="2971" y="17925"/>
                    </a:cubicBezTo>
                    <a:cubicBezTo>
                      <a:pt x="2900" y="17925"/>
                      <a:pt x="2828" y="17921"/>
                      <a:pt x="2756" y="17911"/>
                    </a:cubicBezTo>
                    <a:cubicBezTo>
                      <a:pt x="1711" y="17785"/>
                      <a:pt x="951" y="16930"/>
                      <a:pt x="1078" y="15885"/>
                    </a:cubicBezTo>
                    <a:cubicBezTo>
                      <a:pt x="1160" y="15035"/>
                      <a:pt x="1905" y="14447"/>
                      <a:pt x="2720" y="14447"/>
                    </a:cubicBezTo>
                    <a:close/>
                    <a:moveTo>
                      <a:pt x="14133" y="19592"/>
                    </a:moveTo>
                    <a:cubicBezTo>
                      <a:pt x="14754" y="19592"/>
                      <a:pt x="15376" y="20064"/>
                      <a:pt x="15487" y="20730"/>
                    </a:cubicBezTo>
                    <a:cubicBezTo>
                      <a:pt x="15582" y="21395"/>
                      <a:pt x="15107" y="22155"/>
                      <a:pt x="14379" y="22282"/>
                    </a:cubicBezTo>
                    <a:cubicBezTo>
                      <a:pt x="14307" y="22294"/>
                      <a:pt x="14236" y="22299"/>
                      <a:pt x="14165" y="22299"/>
                    </a:cubicBezTo>
                    <a:cubicBezTo>
                      <a:pt x="13488" y="22299"/>
                      <a:pt x="12890" y="21767"/>
                      <a:pt x="12890" y="21078"/>
                    </a:cubicBezTo>
                    <a:cubicBezTo>
                      <a:pt x="12795" y="20445"/>
                      <a:pt x="13238" y="19906"/>
                      <a:pt x="13777" y="19748"/>
                    </a:cubicBezTo>
                    <a:cubicBezTo>
                      <a:pt x="13777" y="19716"/>
                      <a:pt x="13777" y="19621"/>
                      <a:pt x="13872" y="19621"/>
                    </a:cubicBezTo>
                    <a:cubicBezTo>
                      <a:pt x="13958" y="19602"/>
                      <a:pt x="14046" y="19592"/>
                      <a:pt x="14133" y="19592"/>
                    </a:cubicBezTo>
                    <a:close/>
                    <a:moveTo>
                      <a:pt x="6010" y="1"/>
                    </a:moveTo>
                    <a:cubicBezTo>
                      <a:pt x="4718" y="1"/>
                      <a:pt x="3403" y="437"/>
                      <a:pt x="2534" y="1349"/>
                    </a:cubicBezTo>
                    <a:cubicBezTo>
                      <a:pt x="1109" y="2805"/>
                      <a:pt x="1236" y="5149"/>
                      <a:pt x="2218" y="6796"/>
                    </a:cubicBezTo>
                    <a:cubicBezTo>
                      <a:pt x="3041" y="8126"/>
                      <a:pt x="4529" y="8854"/>
                      <a:pt x="5321" y="10184"/>
                    </a:cubicBezTo>
                    <a:cubicBezTo>
                      <a:pt x="5701" y="10913"/>
                      <a:pt x="5796" y="11768"/>
                      <a:pt x="5258" y="12464"/>
                    </a:cubicBezTo>
                    <a:cubicBezTo>
                      <a:pt x="4624" y="13256"/>
                      <a:pt x="3516" y="13383"/>
                      <a:pt x="2566" y="13478"/>
                    </a:cubicBezTo>
                    <a:cubicBezTo>
                      <a:pt x="1426" y="13636"/>
                      <a:pt x="1" y="14048"/>
                      <a:pt x="1" y="15505"/>
                    </a:cubicBezTo>
                    <a:cubicBezTo>
                      <a:pt x="1" y="16581"/>
                      <a:pt x="792" y="17531"/>
                      <a:pt x="1458" y="18323"/>
                    </a:cubicBezTo>
                    <a:cubicBezTo>
                      <a:pt x="2095" y="18788"/>
                      <a:pt x="2836" y="19028"/>
                      <a:pt x="3598" y="19028"/>
                    </a:cubicBezTo>
                    <a:cubicBezTo>
                      <a:pt x="4236" y="19028"/>
                      <a:pt x="4890" y="18860"/>
                      <a:pt x="5511" y="18513"/>
                    </a:cubicBezTo>
                    <a:cubicBezTo>
                      <a:pt x="6493" y="17943"/>
                      <a:pt x="7316" y="17120"/>
                      <a:pt x="8393" y="16676"/>
                    </a:cubicBezTo>
                    <a:cubicBezTo>
                      <a:pt x="8770" y="16529"/>
                      <a:pt x="9097" y="16462"/>
                      <a:pt x="9383" y="16462"/>
                    </a:cubicBezTo>
                    <a:cubicBezTo>
                      <a:pt x="10754" y="16462"/>
                      <a:pt x="11155" y="17995"/>
                      <a:pt x="11338" y="19463"/>
                    </a:cubicBezTo>
                    <a:cubicBezTo>
                      <a:pt x="11523" y="21023"/>
                      <a:pt x="12680" y="22716"/>
                      <a:pt x="14292" y="22716"/>
                    </a:cubicBezTo>
                    <a:cubicBezTo>
                      <a:pt x="14610" y="22716"/>
                      <a:pt x="14947" y="22650"/>
                      <a:pt x="15297" y="22503"/>
                    </a:cubicBezTo>
                    <a:cubicBezTo>
                      <a:pt x="17134" y="21712"/>
                      <a:pt x="17387" y="19653"/>
                      <a:pt x="16120" y="18260"/>
                    </a:cubicBezTo>
                    <a:cubicBezTo>
                      <a:pt x="15709" y="17785"/>
                      <a:pt x="13777" y="16296"/>
                      <a:pt x="14125" y="15346"/>
                    </a:cubicBezTo>
                    <a:cubicBezTo>
                      <a:pt x="14093" y="15314"/>
                      <a:pt x="14093" y="15314"/>
                      <a:pt x="14125" y="15251"/>
                    </a:cubicBezTo>
                    <a:cubicBezTo>
                      <a:pt x="14189" y="15251"/>
                      <a:pt x="14189" y="15251"/>
                      <a:pt x="14220" y="15219"/>
                    </a:cubicBezTo>
                    <a:cubicBezTo>
                      <a:pt x="14284" y="15093"/>
                      <a:pt x="14410" y="14998"/>
                      <a:pt x="14569" y="14903"/>
                    </a:cubicBezTo>
                    <a:lnTo>
                      <a:pt x="14664" y="14903"/>
                    </a:lnTo>
                    <a:cubicBezTo>
                      <a:pt x="15046" y="14712"/>
                      <a:pt x="15463" y="14647"/>
                      <a:pt x="15900" y="14647"/>
                    </a:cubicBezTo>
                    <a:cubicBezTo>
                      <a:pt x="16188" y="14647"/>
                      <a:pt x="16484" y="14675"/>
                      <a:pt x="16785" y="14713"/>
                    </a:cubicBezTo>
                    <a:cubicBezTo>
                      <a:pt x="17296" y="14751"/>
                      <a:pt x="17796" y="14834"/>
                      <a:pt x="18284" y="14834"/>
                    </a:cubicBezTo>
                    <a:cubicBezTo>
                      <a:pt x="18613" y="14834"/>
                      <a:pt x="18937" y="14796"/>
                      <a:pt x="19256" y="14681"/>
                    </a:cubicBezTo>
                    <a:cubicBezTo>
                      <a:pt x="20681" y="14206"/>
                      <a:pt x="21662" y="12433"/>
                      <a:pt x="20237" y="11261"/>
                    </a:cubicBezTo>
                    <a:cubicBezTo>
                      <a:pt x="19882" y="10966"/>
                      <a:pt x="19474" y="10861"/>
                      <a:pt x="19037" y="10861"/>
                    </a:cubicBezTo>
                    <a:cubicBezTo>
                      <a:pt x="17963" y="10861"/>
                      <a:pt x="16715" y="11495"/>
                      <a:pt x="15640" y="11495"/>
                    </a:cubicBezTo>
                    <a:cubicBezTo>
                      <a:pt x="15556" y="11495"/>
                      <a:pt x="15474" y="11491"/>
                      <a:pt x="15392" y="11483"/>
                    </a:cubicBezTo>
                    <a:cubicBezTo>
                      <a:pt x="15075" y="11419"/>
                      <a:pt x="14822" y="11356"/>
                      <a:pt x="14759" y="11039"/>
                    </a:cubicBezTo>
                    <a:cubicBezTo>
                      <a:pt x="14379" y="10121"/>
                      <a:pt x="15012" y="9519"/>
                      <a:pt x="15772" y="9107"/>
                    </a:cubicBezTo>
                    <a:cubicBezTo>
                      <a:pt x="17070" y="8347"/>
                      <a:pt x="21314" y="6352"/>
                      <a:pt x="20142" y="4230"/>
                    </a:cubicBezTo>
                    <a:cubicBezTo>
                      <a:pt x="19774" y="3551"/>
                      <a:pt x="19185" y="3302"/>
                      <a:pt x="18552" y="3302"/>
                    </a:cubicBezTo>
                    <a:cubicBezTo>
                      <a:pt x="17769" y="3302"/>
                      <a:pt x="16920" y="3683"/>
                      <a:pt x="16342" y="4104"/>
                    </a:cubicBezTo>
                    <a:cubicBezTo>
                      <a:pt x="15614" y="4705"/>
                      <a:pt x="15012" y="5402"/>
                      <a:pt x="14284" y="6036"/>
                    </a:cubicBezTo>
                    <a:cubicBezTo>
                      <a:pt x="13935" y="6352"/>
                      <a:pt x="13555" y="6637"/>
                      <a:pt x="13143" y="6827"/>
                    </a:cubicBezTo>
                    <a:cubicBezTo>
                      <a:pt x="12827" y="7081"/>
                      <a:pt x="12478" y="7271"/>
                      <a:pt x="12067" y="7302"/>
                    </a:cubicBezTo>
                    <a:lnTo>
                      <a:pt x="11718" y="7302"/>
                    </a:lnTo>
                    <a:cubicBezTo>
                      <a:pt x="11696" y="7324"/>
                      <a:pt x="11675" y="7361"/>
                      <a:pt x="11632" y="7361"/>
                    </a:cubicBezTo>
                    <a:cubicBezTo>
                      <a:pt x="11613" y="7361"/>
                      <a:pt x="11589" y="7354"/>
                      <a:pt x="11560" y="7334"/>
                    </a:cubicBezTo>
                    <a:cubicBezTo>
                      <a:pt x="10705" y="6986"/>
                      <a:pt x="10420" y="6226"/>
                      <a:pt x="10420" y="5339"/>
                    </a:cubicBezTo>
                    <a:cubicBezTo>
                      <a:pt x="10420" y="4262"/>
                      <a:pt x="10610" y="3280"/>
                      <a:pt x="10103" y="2299"/>
                    </a:cubicBezTo>
                    <a:cubicBezTo>
                      <a:pt x="9628" y="1349"/>
                      <a:pt x="8741" y="620"/>
                      <a:pt x="7728" y="272"/>
                    </a:cubicBezTo>
                    <a:cubicBezTo>
                      <a:pt x="7190" y="93"/>
                      <a:pt x="6603" y="1"/>
                      <a:pt x="6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77;p51">
                <a:extLst>
                  <a:ext uri="{FF2B5EF4-FFF2-40B4-BE49-F238E27FC236}">
                    <a16:creationId xmlns:a16="http://schemas.microsoft.com/office/drawing/2014/main" id="{44120EC7-487F-044F-839F-7C295BF15EC8}"/>
                  </a:ext>
                </a:extLst>
              </p:cNvPr>
              <p:cNvSpPr/>
              <p:nvPr/>
            </p:nvSpPr>
            <p:spPr>
              <a:xfrm>
                <a:off x="4623162" y="1073641"/>
                <a:ext cx="73656" cy="63731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029" extrusionOk="0">
                    <a:moveTo>
                      <a:pt x="919" y="1"/>
                    </a:moveTo>
                    <a:cubicBezTo>
                      <a:pt x="444" y="159"/>
                      <a:pt x="1" y="571"/>
                      <a:pt x="64" y="1109"/>
                    </a:cubicBezTo>
                    <a:cubicBezTo>
                      <a:pt x="95" y="1599"/>
                      <a:pt x="598" y="2029"/>
                      <a:pt x="1118" y="2029"/>
                    </a:cubicBezTo>
                    <a:cubicBezTo>
                      <a:pt x="1136" y="2029"/>
                      <a:pt x="1154" y="2028"/>
                      <a:pt x="1173" y="2027"/>
                    </a:cubicBezTo>
                    <a:cubicBezTo>
                      <a:pt x="1648" y="1996"/>
                      <a:pt x="2313" y="1426"/>
                      <a:pt x="2344" y="919"/>
                    </a:cubicBezTo>
                    <a:cubicBezTo>
                      <a:pt x="2344" y="159"/>
                      <a:pt x="1521" y="1"/>
                      <a:pt x="9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78;p51">
                <a:extLst>
                  <a:ext uri="{FF2B5EF4-FFF2-40B4-BE49-F238E27FC236}">
                    <a16:creationId xmlns:a16="http://schemas.microsoft.com/office/drawing/2014/main" id="{3692842F-E770-C344-A273-670935D06AAE}"/>
                  </a:ext>
                </a:extLst>
              </p:cNvPr>
              <p:cNvSpPr/>
              <p:nvPr/>
            </p:nvSpPr>
            <p:spPr>
              <a:xfrm>
                <a:off x="4606358" y="813127"/>
                <a:ext cx="62600" cy="52706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78" extrusionOk="0">
                    <a:moveTo>
                      <a:pt x="979" y="187"/>
                    </a:moveTo>
                    <a:cubicBezTo>
                      <a:pt x="979" y="219"/>
                      <a:pt x="1011" y="219"/>
                      <a:pt x="1074" y="219"/>
                    </a:cubicBezTo>
                    <a:cubicBezTo>
                      <a:pt x="1110" y="213"/>
                      <a:pt x="1146" y="209"/>
                      <a:pt x="1182" y="209"/>
                    </a:cubicBezTo>
                    <a:cubicBezTo>
                      <a:pt x="1496" y="209"/>
                      <a:pt x="1799" y="451"/>
                      <a:pt x="1771" y="821"/>
                    </a:cubicBezTo>
                    <a:cubicBezTo>
                      <a:pt x="1741" y="1179"/>
                      <a:pt x="1429" y="1425"/>
                      <a:pt x="1075" y="1425"/>
                    </a:cubicBezTo>
                    <a:cubicBezTo>
                      <a:pt x="1054" y="1425"/>
                      <a:pt x="1032" y="1424"/>
                      <a:pt x="1011" y="1422"/>
                    </a:cubicBezTo>
                    <a:cubicBezTo>
                      <a:pt x="631" y="1359"/>
                      <a:pt x="124" y="1011"/>
                      <a:pt x="377" y="567"/>
                    </a:cubicBezTo>
                    <a:cubicBezTo>
                      <a:pt x="536" y="377"/>
                      <a:pt x="757" y="251"/>
                      <a:pt x="979" y="187"/>
                    </a:cubicBezTo>
                    <a:close/>
                    <a:moveTo>
                      <a:pt x="1221" y="1"/>
                    </a:moveTo>
                    <a:cubicBezTo>
                      <a:pt x="1153" y="1"/>
                      <a:pt x="1082" y="10"/>
                      <a:pt x="1011" y="29"/>
                    </a:cubicBezTo>
                    <a:cubicBezTo>
                      <a:pt x="599" y="61"/>
                      <a:pt x="156" y="282"/>
                      <a:pt x="61" y="789"/>
                    </a:cubicBezTo>
                    <a:cubicBezTo>
                      <a:pt x="0" y="1335"/>
                      <a:pt x="579" y="1678"/>
                      <a:pt x="1073" y="1678"/>
                    </a:cubicBezTo>
                    <a:cubicBezTo>
                      <a:pt x="1095" y="1678"/>
                      <a:pt x="1116" y="1677"/>
                      <a:pt x="1137" y="1676"/>
                    </a:cubicBezTo>
                    <a:cubicBezTo>
                      <a:pt x="1613" y="1644"/>
                      <a:pt x="1993" y="1201"/>
                      <a:pt x="1961" y="694"/>
                    </a:cubicBezTo>
                    <a:cubicBezTo>
                      <a:pt x="1934" y="290"/>
                      <a:pt x="1610" y="1"/>
                      <a:pt x="1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79;p51">
                <a:extLst>
                  <a:ext uri="{FF2B5EF4-FFF2-40B4-BE49-F238E27FC236}">
                    <a16:creationId xmlns:a16="http://schemas.microsoft.com/office/drawing/2014/main" id="{406C064C-6CDC-E147-81B4-BF411279B802}"/>
                  </a:ext>
                </a:extLst>
              </p:cNvPr>
              <p:cNvSpPr/>
              <p:nvPr/>
            </p:nvSpPr>
            <p:spPr>
              <a:xfrm>
                <a:off x="4611226" y="819691"/>
                <a:ext cx="51669" cy="391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246" extrusionOk="0">
                    <a:moveTo>
                      <a:pt x="1027" y="0"/>
                    </a:moveTo>
                    <a:cubicBezTo>
                      <a:pt x="991" y="0"/>
                      <a:pt x="955" y="4"/>
                      <a:pt x="919" y="10"/>
                    </a:cubicBezTo>
                    <a:cubicBezTo>
                      <a:pt x="898" y="21"/>
                      <a:pt x="880" y="24"/>
                      <a:pt x="866" y="24"/>
                    </a:cubicBezTo>
                    <a:cubicBezTo>
                      <a:pt x="838" y="24"/>
                      <a:pt x="824" y="10"/>
                      <a:pt x="824" y="10"/>
                    </a:cubicBezTo>
                    <a:cubicBezTo>
                      <a:pt x="602" y="42"/>
                      <a:pt x="349" y="200"/>
                      <a:pt x="222" y="422"/>
                    </a:cubicBezTo>
                    <a:cubicBezTo>
                      <a:pt x="1" y="833"/>
                      <a:pt x="476" y="1213"/>
                      <a:pt x="856" y="1245"/>
                    </a:cubicBezTo>
                    <a:cubicBezTo>
                      <a:pt x="1236" y="1245"/>
                      <a:pt x="1584" y="992"/>
                      <a:pt x="1616" y="612"/>
                    </a:cubicBezTo>
                    <a:cubicBezTo>
                      <a:pt x="1644" y="242"/>
                      <a:pt x="1341" y="0"/>
                      <a:pt x="1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80;p51">
                <a:extLst>
                  <a:ext uri="{FF2B5EF4-FFF2-40B4-BE49-F238E27FC236}">
                    <a16:creationId xmlns:a16="http://schemas.microsoft.com/office/drawing/2014/main" id="{7B2D8CC0-7BCF-9248-840B-F06F9C6D2266}"/>
                  </a:ext>
                </a:extLst>
              </p:cNvPr>
              <p:cNvSpPr/>
              <p:nvPr/>
            </p:nvSpPr>
            <p:spPr>
              <a:xfrm>
                <a:off x="4567472" y="1081462"/>
                <a:ext cx="38823" cy="3568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36" extrusionOk="0">
                    <a:moveTo>
                      <a:pt x="602" y="195"/>
                    </a:moveTo>
                    <a:cubicBezTo>
                      <a:pt x="919" y="258"/>
                      <a:pt x="1077" y="638"/>
                      <a:pt x="760" y="860"/>
                    </a:cubicBezTo>
                    <a:cubicBezTo>
                      <a:pt x="711" y="900"/>
                      <a:pt x="652" y="918"/>
                      <a:pt x="590" y="918"/>
                    </a:cubicBezTo>
                    <a:cubicBezTo>
                      <a:pt x="455" y="918"/>
                      <a:pt x="309" y="832"/>
                      <a:pt x="222" y="702"/>
                    </a:cubicBezTo>
                    <a:cubicBezTo>
                      <a:pt x="127" y="417"/>
                      <a:pt x="349" y="227"/>
                      <a:pt x="602" y="195"/>
                    </a:cubicBezTo>
                    <a:close/>
                    <a:moveTo>
                      <a:pt x="577" y="0"/>
                    </a:moveTo>
                    <a:cubicBezTo>
                      <a:pt x="489" y="0"/>
                      <a:pt x="400" y="22"/>
                      <a:pt x="317" y="68"/>
                    </a:cubicBezTo>
                    <a:cubicBezTo>
                      <a:pt x="285" y="100"/>
                      <a:pt x="285" y="100"/>
                      <a:pt x="285" y="163"/>
                    </a:cubicBezTo>
                    <a:cubicBezTo>
                      <a:pt x="127" y="258"/>
                      <a:pt x="0" y="480"/>
                      <a:pt x="32" y="670"/>
                    </a:cubicBezTo>
                    <a:cubicBezTo>
                      <a:pt x="85" y="936"/>
                      <a:pt x="363" y="1136"/>
                      <a:pt x="638" y="1136"/>
                    </a:cubicBezTo>
                    <a:cubicBezTo>
                      <a:pt x="690" y="1136"/>
                      <a:pt x="742" y="1128"/>
                      <a:pt x="792" y="1113"/>
                    </a:cubicBezTo>
                    <a:cubicBezTo>
                      <a:pt x="1077" y="987"/>
                      <a:pt x="1235" y="638"/>
                      <a:pt x="1109" y="353"/>
                    </a:cubicBezTo>
                    <a:cubicBezTo>
                      <a:pt x="997" y="129"/>
                      <a:pt x="789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81;p51">
                <a:extLst>
                  <a:ext uri="{FF2B5EF4-FFF2-40B4-BE49-F238E27FC236}">
                    <a16:creationId xmlns:a16="http://schemas.microsoft.com/office/drawing/2014/main" id="{0CF5595C-B9E2-8B44-A25A-CB82D5662B3E}"/>
                  </a:ext>
                </a:extLst>
              </p:cNvPr>
              <p:cNvSpPr/>
              <p:nvPr/>
            </p:nvSpPr>
            <p:spPr>
              <a:xfrm>
                <a:off x="4571430" y="1088561"/>
                <a:ext cx="30876" cy="22961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31" extrusionOk="0">
                    <a:moveTo>
                      <a:pt x="508" y="1"/>
                    </a:moveTo>
                    <a:cubicBezTo>
                      <a:pt x="223" y="1"/>
                      <a:pt x="1" y="254"/>
                      <a:pt x="159" y="507"/>
                    </a:cubicBezTo>
                    <a:cubicBezTo>
                      <a:pt x="201" y="653"/>
                      <a:pt x="338" y="730"/>
                      <a:pt x="472" y="730"/>
                    </a:cubicBezTo>
                    <a:cubicBezTo>
                      <a:pt x="542" y="730"/>
                      <a:pt x="612" y="709"/>
                      <a:pt x="666" y="666"/>
                    </a:cubicBezTo>
                    <a:cubicBezTo>
                      <a:pt x="983" y="444"/>
                      <a:pt x="793" y="96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82;p51">
                <a:extLst>
                  <a:ext uri="{FF2B5EF4-FFF2-40B4-BE49-F238E27FC236}">
                    <a16:creationId xmlns:a16="http://schemas.microsoft.com/office/drawing/2014/main" id="{9187F972-CC48-634C-A347-1E1D6FD0B255}"/>
                  </a:ext>
                </a:extLst>
              </p:cNvPr>
              <p:cNvSpPr/>
              <p:nvPr/>
            </p:nvSpPr>
            <p:spPr>
              <a:xfrm>
                <a:off x="4461024" y="1316440"/>
                <a:ext cx="89550" cy="8505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708" extrusionOk="0">
                    <a:moveTo>
                      <a:pt x="1331" y="219"/>
                    </a:moveTo>
                    <a:cubicBezTo>
                      <a:pt x="1806" y="283"/>
                      <a:pt x="2281" y="504"/>
                      <a:pt x="2439" y="980"/>
                    </a:cubicBezTo>
                    <a:cubicBezTo>
                      <a:pt x="2629" y="1613"/>
                      <a:pt x="2249" y="2278"/>
                      <a:pt x="1616" y="2405"/>
                    </a:cubicBezTo>
                    <a:cubicBezTo>
                      <a:pt x="1546" y="2419"/>
                      <a:pt x="1476" y="2426"/>
                      <a:pt x="1407" y="2426"/>
                    </a:cubicBezTo>
                    <a:cubicBezTo>
                      <a:pt x="876" y="2426"/>
                      <a:pt x="377" y="2015"/>
                      <a:pt x="349" y="1455"/>
                    </a:cubicBezTo>
                    <a:cubicBezTo>
                      <a:pt x="254" y="821"/>
                      <a:pt x="729" y="346"/>
                      <a:pt x="1331" y="219"/>
                    </a:cubicBezTo>
                    <a:close/>
                    <a:moveTo>
                      <a:pt x="1328" y="0"/>
                    </a:moveTo>
                    <a:cubicBezTo>
                      <a:pt x="1234" y="0"/>
                      <a:pt x="1140" y="10"/>
                      <a:pt x="1046" y="29"/>
                    </a:cubicBezTo>
                    <a:cubicBezTo>
                      <a:pt x="982" y="29"/>
                      <a:pt x="982" y="124"/>
                      <a:pt x="982" y="156"/>
                    </a:cubicBezTo>
                    <a:cubicBezTo>
                      <a:pt x="412" y="314"/>
                      <a:pt x="1" y="916"/>
                      <a:pt x="64" y="1486"/>
                    </a:cubicBezTo>
                    <a:cubicBezTo>
                      <a:pt x="150" y="2175"/>
                      <a:pt x="756" y="2707"/>
                      <a:pt x="1411" y="2707"/>
                    </a:cubicBezTo>
                    <a:cubicBezTo>
                      <a:pt x="1479" y="2707"/>
                      <a:pt x="1547" y="2702"/>
                      <a:pt x="1616" y="2690"/>
                    </a:cubicBezTo>
                    <a:cubicBezTo>
                      <a:pt x="2313" y="2563"/>
                      <a:pt x="2851" y="1803"/>
                      <a:pt x="2724" y="1138"/>
                    </a:cubicBezTo>
                    <a:cubicBezTo>
                      <a:pt x="2613" y="472"/>
                      <a:pt x="199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83;p51">
                <a:extLst>
                  <a:ext uri="{FF2B5EF4-FFF2-40B4-BE49-F238E27FC236}">
                    <a16:creationId xmlns:a16="http://schemas.microsoft.com/office/drawing/2014/main" id="{5EC02F0C-746B-AF49-9A06-5640AFC800CE}"/>
                  </a:ext>
                </a:extLst>
              </p:cNvPr>
              <p:cNvSpPr/>
              <p:nvPr/>
            </p:nvSpPr>
            <p:spPr>
              <a:xfrm>
                <a:off x="4469002" y="1325298"/>
                <a:ext cx="74630" cy="68317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175" extrusionOk="0">
                    <a:moveTo>
                      <a:pt x="1077" y="1"/>
                    </a:moveTo>
                    <a:cubicBezTo>
                      <a:pt x="538" y="96"/>
                      <a:pt x="0" y="571"/>
                      <a:pt x="95" y="1204"/>
                    </a:cubicBezTo>
                    <a:cubicBezTo>
                      <a:pt x="151" y="1740"/>
                      <a:pt x="634" y="2175"/>
                      <a:pt x="1164" y="2175"/>
                    </a:cubicBezTo>
                    <a:cubicBezTo>
                      <a:pt x="1229" y="2175"/>
                      <a:pt x="1296" y="2168"/>
                      <a:pt x="1362" y="2154"/>
                    </a:cubicBezTo>
                    <a:cubicBezTo>
                      <a:pt x="1964" y="2059"/>
                      <a:pt x="2375" y="1331"/>
                      <a:pt x="2185" y="729"/>
                    </a:cubicBezTo>
                    <a:cubicBezTo>
                      <a:pt x="2027" y="222"/>
                      <a:pt x="1552" y="1"/>
                      <a:pt x="10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84;p51">
                <a:extLst>
                  <a:ext uri="{FF2B5EF4-FFF2-40B4-BE49-F238E27FC236}">
                    <a16:creationId xmlns:a16="http://schemas.microsoft.com/office/drawing/2014/main" id="{A38243F4-FC3C-F54E-BAFE-F41A7680940E}"/>
                  </a:ext>
                </a:extLst>
              </p:cNvPr>
              <p:cNvSpPr/>
              <p:nvPr/>
            </p:nvSpPr>
            <p:spPr>
              <a:xfrm>
                <a:off x="4363559" y="1000048"/>
                <a:ext cx="113422" cy="100261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3192" extrusionOk="0">
                    <a:moveTo>
                      <a:pt x="1775" y="294"/>
                    </a:moveTo>
                    <a:cubicBezTo>
                      <a:pt x="2162" y="294"/>
                      <a:pt x="2547" y="439"/>
                      <a:pt x="2819" y="728"/>
                    </a:cubicBezTo>
                    <a:cubicBezTo>
                      <a:pt x="3357" y="1330"/>
                      <a:pt x="3167" y="2375"/>
                      <a:pt x="2502" y="2787"/>
                    </a:cubicBezTo>
                    <a:cubicBezTo>
                      <a:pt x="2283" y="2907"/>
                      <a:pt x="2041" y="2963"/>
                      <a:pt x="1803" y="2963"/>
                    </a:cubicBezTo>
                    <a:cubicBezTo>
                      <a:pt x="1283" y="2963"/>
                      <a:pt x="777" y="2694"/>
                      <a:pt x="539" y="2217"/>
                    </a:cubicBezTo>
                    <a:cubicBezTo>
                      <a:pt x="285" y="1647"/>
                      <a:pt x="475" y="950"/>
                      <a:pt x="950" y="538"/>
                    </a:cubicBezTo>
                    <a:cubicBezTo>
                      <a:pt x="1195" y="376"/>
                      <a:pt x="1485" y="294"/>
                      <a:pt x="1775" y="294"/>
                    </a:cubicBezTo>
                    <a:close/>
                    <a:moveTo>
                      <a:pt x="1802" y="1"/>
                    </a:moveTo>
                    <a:cubicBezTo>
                      <a:pt x="1412" y="1"/>
                      <a:pt x="1018" y="129"/>
                      <a:pt x="697" y="380"/>
                    </a:cubicBezTo>
                    <a:cubicBezTo>
                      <a:pt x="665" y="412"/>
                      <a:pt x="665" y="412"/>
                      <a:pt x="665" y="443"/>
                    </a:cubicBezTo>
                    <a:cubicBezTo>
                      <a:pt x="190" y="918"/>
                      <a:pt x="0" y="1647"/>
                      <a:pt x="285" y="2280"/>
                    </a:cubicBezTo>
                    <a:cubicBezTo>
                      <a:pt x="548" y="2850"/>
                      <a:pt x="1174" y="3192"/>
                      <a:pt x="1797" y="3192"/>
                    </a:cubicBezTo>
                    <a:cubicBezTo>
                      <a:pt x="2075" y="3192"/>
                      <a:pt x="2353" y="3124"/>
                      <a:pt x="2597" y="2977"/>
                    </a:cubicBezTo>
                    <a:cubicBezTo>
                      <a:pt x="3357" y="2534"/>
                      <a:pt x="3610" y="1362"/>
                      <a:pt x="3104" y="633"/>
                    </a:cubicBezTo>
                    <a:cubicBezTo>
                      <a:pt x="2785" y="208"/>
                      <a:pt x="2297" y="1"/>
                      <a:pt x="1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85;p51">
                <a:extLst>
                  <a:ext uri="{FF2B5EF4-FFF2-40B4-BE49-F238E27FC236}">
                    <a16:creationId xmlns:a16="http://schemas.microsoft.com/office/drawing/2014/main" id="{C57A6E3A-1A42-8049-AACD-F2FC6EDFEA61}"/>
                  </a:ext>
                </a:extLst>
              </p:cNvPr>
              <p:cNvSpPr/>
              <p:nvPr/>
            </p:nvSpPr>
            <p:spPr>
              <a:xfrm>
                <a:off x="4370500" y="1009282"/>
                <a:ext cx="98533" cy="8386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670" extrusionOk="0">
                    <a:moveTo>
                      <a:pt x="1554" y="0"/>
                    </a:moveTo>
                    <a:cubicBezTo>
                      <a:pt x="1264" y="0"/>
                      <a:pt x="974" y="82"/>
                      <a:pt x="729" y="244"/>
                    </a:cubicBezTo>
                    <a:cubicBezTo>
                      <a:pt x="254" y="656"/>
                      <a:pt x="1" y="1353"/>
                      <a:pt x="318" y="1923"/>
                    </a:cubicBezTo>
                    <a:cubicBezTo>
                      <a:pt x="556" y="2400"/>
                      <a:pt x="1092" y="2669"/>
                      <a:pt x="1610" y="2669"/>
                    </a:cubicBezTo>
                    <a:cubicBezTo>
                      <a:pt x="1848" y="2669"/>
                      <a:pt x="2082" y="2613"/>
                      <a:pt x="2281" y="2493"/>
                    </a:cubicBezTo>
                    <a:cubicBezTo>
                      <a:pt x="2946" y="2081"/>
                      <a:pt x="3136" y="1036"/>
                      <a:pt x="2598" y="434"/>
                    </a:cubicBezTo>
                    <a:cubicBezTo>
                      <a:pt x="2326" y="145"/>
                      <a:pt x="1941" y="0"/>
                      <a:pt x="15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86;p51">
                <a:extLst>
                  <a:ext uri="{FF2B5EF4-FFF2-40B4-BE49-F238E27FC236}">
                    <a16:creationId xmlns:a16="http://schemas.microsoft.com/office/drawing/2014/main" id="{848AD0AE-85AC-D541-A3B7-BDFD69950C2F}"/>
                  </a:ext>
                </a:extLst>
              </p:cNvPr>
              <p:cNvSpPr/>
              <p:nvPr/>
            </p:nvSpPr>
            <p:spPr>
              <a:xfrm>
                <a:off x="4022352" y="662139"/>
                <a:ext cx="756855" cy="794956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5309" extrusionOk="0">
                    <a:moveTo>
                      <a:pt x="7458" y="761"/>
                    </a:moveTo>
                    <a:cubicBezTo>
                      <a:pt x="7632" y="761"/>
                      <a:pt x="7806" y="768"/>
                      <a:pt x="7981" y="782"/>
                    </a:cubicBezTo>
                    <a:cubicBezTo>
                      <a:pt x="9311" y="909"/>
                      <a:pt x="10546" y="1511"/>
                      <a:pt x="11370" y="2619"/>
                    </a:cubicBezTo>
                    <a:cubicBezTo>
                      <a:pt x="11813" y="3253"/>
                      <a:pt x="12130" y="3949"/>
                      <a:pt x="12193" y="4741"/>
                    </a:cubicBezTo>
                    <a:lnTo>
                      <a:pt x="12193" y="4899"/>
                    </a:lnTo>
                    <a:cubicBezTo>
                      <a:pt x="12257" y="5976"/>
                      <a:pt x="11718" y="7528"/>
                      <a:pt x="12922" y="8130"/>
                    </a:cubicBezTo>
                    <a:cubicBezTo>
                      <a:pt x="15043" y="8066"/>
                      <a:pt x="16152" y="5754"/>
                      <a:pt x="17830" y="4709"/>
                    </a:cubicBezTo>
                    <a:cubicBezTo>
                      <a:pt x="18421" y="4344"/>
                      <a:pt x="19127" y="4094"/>
                      <a:pt x="19810" y="4094"/>
                    </a:cubicBezTo>
                    <a:cubicBezTo>
                      <a:pt x="20372" y="4094"/>
                      <a:pt x="20920" y="4263"/>
                      <a:pt x="21377" y="4678"/>
                    </a:cubicBezTo>
                    <a:cubicBezTo>
                      <a:pt x="22391" y="5596"/>
                      <a:pt x="22074" y="6799"/>
                      <a:pt x="21314" y="7718"/>
                    </a:cubicBezTo>
                    <a:cubicBezTo>
                      <a:pt x="20807" y="8351"/>
                      <a:pt x="20079" y="8921"/>
                      <a:pt x="19414" y="9333"/>
                    </a:cubicBezTo>
                    <a:cubicBezTo>
                      <a:pt x="18749" y="9808"/>
                      <a:pt x="16247" y="10726"/>
                      <a:pt x="16310" y="11866"/>
                    </a:cubicBezTo>
                    <a:cubicBezTo>
                      <a:pt x="16405" y="11866"/>
                      <a:pt x="16437" y="11930"/>
                      <a:pt x="16437" y="12025"/>
                    </a:cubicBezTo>
                    <a:cubicBezTo>
                      <a:pt x="16419" y="12200"/>
                      <a:pt x="16632" y="12264"/>
                      <a:pt x="16956" y="12264"/>
                    </a:cubicBezTo>
                    <a:cubicBezTo>
                      <a:pt x="17805" y="12264"/>
                      <a:pt x="19424" y="11826"/>
                      <a:pt x="19699" y="11803"/>
                    </a:cubicBezTo>
                    <a:cubicBezTo>
                      <a:pt x="19915" y="11767"/>
                      <a:pt x="20132" y="11745"/>
                      <a:pt x="20347" y="11745"/>
                    </a:cubicBezTo>
                    <a:cubicBezTo>
                      <a:pt x="20697" y="11745"/>
                      <a:pt x="21043" y="11804"/>
                      <a:pt x="21377" y="11961"/>
                    </a:cubicBezTo>
                    <a:cubicBezTo>
                      <a:pt x="22169" y="12342"/>
                      <a:pt x="22771" y="13133"/>
                      <a:pt x="22676" y="14147"/>
                    </a:cubicBezTo>
                    <a:cubicBezTo>
                      <a:pt x="22486" y="15128"/>
                      <a:pt x="21662" y="15920"/>
                      <a:pt x="20776" y="16268"/>
                    </a:cubicBezTo>
                    <a:cubicBezTo>
                      <a:pt x="20459" y="16395"/>
                      <a:pt x="20142" y="16458"/>
                      <a:pt x="19794" y="16458"/>
                    </a:cubicBezTo>
                    <a:cubicBezTo>
                      <a:pt x="19682" y="16467"/>
                      <a:pt x="19570" y="16471"/>
                      <a:pt x="19458" y="16471"/>
                    </a:cubicBezTo>
                    <a:cubicBezTo>
                      <a:pt x="18636" y="16471"/>
                      <a:pt x="17816" y="16271"/>
                      <a:pt x="17016" y="16271"/>
                    </a:cubicBezTo>
                    <a:cubicBezTo>
                      <a:pt x="16693" y="16271"/>
                      <a:pt x="16373" y="16304"/>
                      <a:pt x="16057" y="16395"/>
                    </a:cubicBezTo>
                    <a:cubicBezTo>
                      <a:pt x="16057" y="16427"/>
                      <a:pt x="16025" y="16458"/>
                      <a:pt x="15962" y="16458"/>
                    </a:cubicBezTo>
                    <a:cubicBezTo>
                      <a:pt x="14980" y="17029"/>
                      <a:pt x="17830" y="19372"/>
                      <a:pt x="18179" y="19910"/>
                    </a:cubicBezTo>
                    <a:cubicBezTo>
                      <a:pt x="18685" y="20734"/>
                      <a:pt x="18780" y="21652"/>
                      <a:pt x="18337" y="22539"/>
                    </a:cubicBezTo>
                    <a:cubicBezTo>
                      <a:pt x="17787" y="23696"/>
                      <a:pt x="16713" y="24286"/>
                      <a:pt x="15614" y="24286"/>
                    </a:cubicBezTo>
                    <a:cubicBezTo>
                      <a:pt x="14879" y="24286"/>
                      <a:pt x="14133" y="24022"/>
                      <a:pt x="13523" y="23489"/>
                    </a:cubicBezTo>
                    <a:cubicBezTo>
                      <a:pt x="12573" y="22697"/>
                      <a:pt x="12320" y="21652"/>
                      <a:pt x="12193" y="20480"/>
                    </a:cubicBezTo>
                    <a:cubicBezTo>
                      <a:pt x="12162" y="20037"/>
                      <a:pt x="12162" y="19594"/>
                      <a:pt x="12003" y="19150"/>
                    </a:cubicBezTo>
                    <a:cubicBezTo>
                      <a:pt x="11737" y="18412"/>
                      <a:pt x="11164" y="18099"/>
                      <a:pt x="10527" y="18099"/>
                    </a:cubicBezTo>
                    <a:cubicBezTo>
                      <a:pt x="10181" y="18099"/>
                      <a:pt x="9816" y="18191"/>
                      <a:pt x="9470" y="18359"/>
                    </a:cubicBezTo>
                    <a:cubicBezTo>
                      <a:pt x="8836" y="18675"/>
                      <a:pt x="8298" y="19119"/>
                      <a:pt x="7696" y="19530"/>
                    </a:cubicBezTo>
                    <a:cubicBezTo>
                      <a:pt x="6780" y="20146"/>
                      <a:pt x="5772" y="20519"/>
                      <a:pt x="4810" y="20519"/>
                    </a:cubicBezTo>
                    <a:cubicBezTo>
                      <a:pt x="3742" y="20519"/>
                      <a:pt x="2730" y="20060"/>
                      <a:pt x="1964" y="18960"/>
                    </a:cubicBezTo>
                    <a:cubicBezTo>
                      <a:pt x="1204" y="18137"/>
                      <a:pt x="571" y="17092"/>
                      <a:pt x="951" y="15920"/>
                    </a:cubicBezTo>
                    <a:cubicBezTo>
                      <a:pt x="1331" y="14780"/>
                      <a:pt x="2439" y="14400"/>
                      <a:pt x="3484" y="14305"/>
                    </a:cubicBezTo>
                    <a:cubicBezTo>
                      <a:pt x="4688" y="14147"/>
                      <a:pt x="6873" y="14020"/>
                      <a:pt x="6461" y="12120"/>
                    </a:cubicBezTo>
                    <a:cubicBezTo>
                      <a:pt x="6271" y="11170"/>
                      <a:pt x="5353" y="10536"/>
                      <a:pt x="4593" y="9935"/>
                    </a:cubicBezTo>
                    <a:cubicBezTo>
                      <a:pt x="4498" y="9871"/>
                      <a:pt x="4403" y="9745"/>
                      <a:pt x="4339" y="9650"/>
                    </a:cubicBezTo>
                    <a:cubicBezTo>
                      <a:pt x="3263" y="8636"/>
                      <a:pt x="2471" y="7243"/>
                      <a:pt x="2344" y="5786"/>
                    </a:cubicBezTo>
                    <a:cubicBezTo>
                      <a:pt x="2075" y="2710"/>
                      <a:pt x="4594" y="761"/>
                      <a:pt x="7458" y="761"/>
                    </a:cubicBezTo>
                    <a:close/>
                    <a:moveTo>
                      <a:pt x="7696" y="1"/>
                    </a:moveTo>
                    <a:cubicBezTo>
                      <a:pt x="6134" y="1"/>
                      <a:pt x="4541" y="596"/>
                      <a:pt x="3389" y="1574"/>
                    </a:cubicBezTo>
                    <a:cubicBezTo>
                      <a:pt x="1489" y="3189"/>
                      <a:pt x="1109" y="6198"/>
                      <a:pt x="2471" y="8320"/>
                    </a:cubicBezTo>
                    <a:cubicBezTo>
                      <a:pt x="2914" y="8985"/>
                      <a:pt x="3706" y="9523"/>
                      <a:pt x="4371" y="10093"/>
                    </a:cubicBezTo>
                    <a:cubicBezTo>
                      <a:pt x="5068" y="10695"/>
                      <a:pt x="5669" y="11265"/>
                      <a:pt x="5828" y="12120"/>
                    </a:cubicBezTo>
                    <a:cubicBezTo>
                      <a:pt x="6461" y="13418"/>
                      <a:pt x="4719" y="13703"/>
                      <a:pt x="3801" y="13893"/>
                    </a:cubicBezTo>
                    <a:cubicBezTo>
                      <a:pt x="2534" y="14178"/>
                      <a:pt x="697" y="14558"/>
                      <a:pt x="286" y="16015"/>
                    </a:cubicBezTo>
                    <a:cubicBezTo>
                      <a:pt x="1" y="17060"/>
                      <a:pt x="444" y="18137"/>
                      <a:pt x="919" y="19119"/>
                    </a:cubicBezTo>
                    <a:cubicBezTo>
                      <a:pt x="1521" y="19910"/>
                      <a:pt x="2122" y="20575"/>
                      <a:pt x="3104" y="20987"/>
                    </a:cubicBezTo>
                    <a:cubicBezTo>
                      <a:pt x="3607" y="21183"/>
                      <a:pt x="4104" y="21270"/>
                      <a:pt x="4597" y="21270"/>
                    </a:cubicBezTo>
                    <a:cubicBezTo>
                      <a:pt x="5378" y="21270"/>
                      <a:pt x="6147" y="21052"/>
                      <a:pt x="6905" y="20702"/>
                    </a:cubicBezTo>
                    <a:cubicBezTo>
                      <a:pt x="7869" y="20220"/>
                      <a:pt x="8992" y="18877"/>
                      <a:pt x="10178" y="18877"/>
                    </a:cubicBezTo>
                    <a:cubicBezTo>
                      <a:pt x="10394" y="18877"/>
                      <a:pt x="10612" y="18921"/>
                      <a:pt x="10831" y="19024"/>
                    </a:cubicBezTo>
                    <a:cubicBezTo>
                      <a:pt x="10863" y="19024"/>
                      <a:pt x="10863" y="19087"/>
                      <a:pt x="10863" y="19087"/>
                    </a:cubicBezTo>
                    <a:cubicBezTo>
                      <a:pt x="11243" y="19245"/>
                      <a:pt x="11528" y="19657"/>
                      <a:pt x="11655" y="20132"/>
                    </a:cubicBezTo>
                    <a:cubicBezTo>
                      <a:pt x="11877" y="21209"/>
                      <a:pt x="11402" y="22191"/>
                      <a:pt x="11972" y="23236"/>
                    </a:cubicBezTo>
                    <a:cubicBezTo>
                      <a:pt x="12478" y="24217"/>
                      <a:pt x="13460" y="24882"/>
                      <a:pt x="14537" y="25167"/>
                    </a:cubicBezTo>
                    <a:cubicBezTo>
                      <a:pt x="14895" y="25263"/>
                      <a:pt x="15259" y="25309"/>
                      <a:pt x="15619" y="25309"/>
                    </a:cubicBezTo>
                    <a:cubicBezTo>
                      <a:pt x="17644" y="25309"/>
                      <a:pt x="19531" y="23857"/>
                      <a:pt x="19477" y="21652"/>
                    </a:cubicBezTo>
                    <a:cubicBezTo>
                      <a:pt x="19445" y="20575"/>
                      <a:pt x="19002" y="19625"/>
                      <a:pt x="18210" y="18960"/>
                    </a:cubicBezTo>
                    <a:cubicBezTo>
                      <a:pt x="17735" y="18517"/>
                      <a:pt x="17229" y="18169"/>
                      <a:pt x="16880" y="17599"/>
                    </a:cubicBezTo>
                    <a:lnTo>
                      <a:pt x="16849" y="17567"/>
                    </a:lnTo>
                    <a:lnTo>
                      <a:pt x="16849" y="17535"/>
                    </a:lnTo>
                    <a:cubicBezTo>
                      <a:pt x="16849" y="17504"/>
                      <a:pt x="16785" y="17504"/>
                      <a:pt x="16785" y="17440"/>
                    </a:cubicBezTo>
                    <a:cubicBezTo>
                      <a:pt x="16754" y="17409"/>
                      <a:pt x="16754" y="17377"/>
                      <a:pt x="16785" y="17345"/>
                    </a:cubicBezTo>
                    <a:cubicBezTo>
                      <a:pt x="16785" y="17314"/>
                      <a:pt x="16754" y="17250"/>
                      <a:pt x="16754" y="17219"/>
                    </a:cubicBezTo>
                    <a:cubicBezTo>
                      <a:pt x="16722" y="17124"/>
                      <a:pt x="16785" y="17092"/>
                      <a:pt x="16849" y="17060"/>
                    </a:cubicBezTo>
                    <a:cubicBezTo>
                      <a:pt x="17257" y="16924"/>
                      <a:pt x="17654" y="16887"/>
                      <a:pt x="18055" y="16887"/>
                    </a:cubicBezTo>
                    <a:cubicBezTo>
                      <a:pt x="18520" y="16887"/>
                      <a:pt x="18989" y="16937"/>
                      <a:pt x="19487" y="16937"/>
                    </a:cubicBezTo>
                    <a:cubicBezTo>
                      <a:pt x="19557" y="16937"/>
                      <a:pt x="19628" y="16936"/>
                      <a:pt x="19699" y="16934"/>
                    </a:cubicBezTo>
                    <a:lnTo>
                      <a:pt x="19857" y="16934"/>
                    </a:lnTo>
                    <a:cubicBezTo>
                      <a:pt x="21219" y="16870"/>
                      <a:pt x="22581" y="16332"/>
                      <a:pt x="23246" y="15033"/>
                    </a:cubicBezTo>
                    <a:cubicBezTo>
                      <a:pt x="24095" y="13460"/>
                      <a:pt x="23851" y="11011"/>
                      <a:pt x="21611" y="11011"/>
                    </a:cubicBezTo>
                    <a:cubicBezTo>
                      <a:pt x="21596" y="11011"/>
                      <a:pt x="21582" y="11011"/>
                      <a:pt x="21567" y="11011"/>
                    </a:cubicBezTo>
                    <a:cubicBezTo>
                      <a:pt x="20301" y="11043"/>
                      <a:pt x="18939" y="11518"/>
                      <a:pt x="17672" y="11771"/>
                    </a:cubicBezTo>
                    <a:cubicBezTo>
                      <a:pt x="17602" y="11824"/>
                      <a:pt x="17513" y="11847"/>
                      <a:pt x="17426" y="11847"/>
                    </a:cubicBezTo>
                    <a:cubicBezTo>
                      <a:pt x="17355" y="11847"/>
                      <a:pt x="17286" y="11832"/>
                      <a:pt x="17229" y="11803"/>
                    </a:cubicBezTo>
                    <a:cubicBezTo>
                      <a:pt x="17165" y="11771"/>
                      <a:pt x="17070" y="11708"/>
                      <a:pt x="17039" y="11645"/>
                    </a:cubicBezTo>
                    <a:cubicBezTo>
                      <a:pt x="17007" y="11550"/>
                      <a:pt x="17007" y="11518"/>
                      <a:pt x="17007" y="11423"/>
                    </a:cubicBezTo>
                    <a:cubicBezTo>
                      <a:pt x="16975" y="11391"/>
                      <a:pt x="16975" y="11328"/>
                      <a:pt x="17039" y="11233"/>
                    </a:cubicBezTo>
                    <a:cubicBezTo>
                      <a:pt x="17799" y="10758"/>
                      <a:pt x="18717" y="10251"/>
                      <a:pt x="19540" y="9681"/>
                    </a:cubicBezTo>
                    <a:cubicBezTo>
                      <a:pt x="20491" y="9111"/>
                      <a:pt x="21409" y="8415"/>
                      <a:pt x="21947" y="7560"/>
                    </a:cubicBezTo>
                    <a:cubicBezTo>
                      <a:pt x="23308" y="5572"/>
                      <a:pt x="21768" y="3071"/>
                      <a:pt x="19680" y="3071"/>
                    </a:cubicBezTo>
                    <a:cubicBezTo>
                      <a:pt x="19338" y="3071"/>
                      <a:pt x="18982" y="3137"/>
                      <a:pt x="18622" y="3284"/>
                    </a:cubicBezTo>
                    <a:cubicBezTo>
                      <a:pt x="16912" y="3949"/>
                      <a:pt x="16025" y="5849"/>
                      <a:pt x="14663" y="6989"/>
                    </a:cubicBezTo>
                    <a:cubicBezTo>
                      <a:pt x="14350" y="7282"/>
                      <a:pt x="13982" y="7492"/>
                      <a:pt x="13631" y="7492"/>
                    </a:cubicBezTo>
                    <a:cubicBezTo>
                      <a:pt x="13450" y="7492"/>
                      <a:pt x="13273" y="7436"/>
                      <a:pt x="13112" y="7306"/>
                    </a:cubicBezTo>
                    <a:cubicBezTo>
                      <a:pt x="13094" y="7341"/>
                      <a:pt x="13058" y="7366"/>
                      <a:pt x="13023" y="7366"/>
                    </a:cubicBezTo>
                    <a:cubicBezTo>
                      <a:pt x="12995" y="7366"/>
                      <a:pt x="12968" y="7349"/>
                      <a:pt x="12953" y="7306"/>
                    </a:cubicBezTo>
                    <a:cubicBezTo>
                      <a:pt x="12478" y="6609"/>
                      <a:pt x="12573" y="5849"/>
                      <a:pt x="12510" y="5026"/>
                    </a:cubicBezTo>
                    <a:lnTo>
                      <a:pt x="12510" y="4931"/>
                    </a:lnTo>
                    <a:cubicBezTo>
                      <a:pt x="12447" y="3348"/>
                      <a:pt x="11972" y="1732"/>
                      <a:pt x="10578" y="814"/>
                    </a:cubicBezTo>
                    <a:cubicBezTo>
                      <a:pt x="9717" y="252"/>
                      <a:pt x="8713" y="1"/>
                      <a:pt x="7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87;p51">
                <a:extLst>
                  <a:ext uri="{FF2B5EF4-FFF2-40B4-BE49-F238E27FC236}">
                    <a16:creationId xmlns:a16="http://schemas.microsoft.com/office/drawing/2014/main" id="{33F6DA4D-A79F-EA4B-B773-457C05D1C8E5}"/>
                  </a:ext>
                </a:extLst>
              </p:cNvPr>
              <p:cNvSpPr/>
              <p:nvPr/>
            </p:nvSpPr>
            <p:spPr>
              <a:xfrm>
                <a:off x="4140736" y="730267"/>
                <a:ext cx="232780" cy="216541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894" extrusionOk="0">
                    <a:moveTo>
                      <a:pt x="3682" y="284"/>
                    </a:moveTo>
                    <a:cubicBezTo>
                      <a:pt x="5490" y="284"/>
                      <a:pt x="7083" y="1703"/>
                      <a:pt x="6809" y="3617"/>
                    </a:cubicBezTo>
                    <a:cubicBezTo>
                      <a:pt x="6625" y="5150"/>
                      <a:pt x="5046" y="6535"/>
                      <a:pt x="3479" y="6535"/>
                    </a:cubicBezTo>
                    <a:cubicBezTo>
                      <a:pt x="3428" y="6535"/>
                      <a:pt x="3377" y="6534"/>
                      <a:pt x="3326" y="6531"/>
                    </a:cubicBezTo>
                    <a:cubicBezTo>
                      <a:pt x="1520" y="6499"/>
                      <a:pt x="190" y="4694"/>
                      <a:pt x="570" y="2952"/>
                    </a:cubicBezTo>
                    <a:cubicBezTo>
                      <a:pt x="887" y="1464"/>
                      <a:pt x="2059" y="577"/>
                      <a:pt x="3452" y="292"/>
                    </a:cubicBezTo>
                    <a:cubicBezTo>
                      <a:pt x="3529" y="287"/>
                      <a:pt x="3606" y="284"/>
                      <a:pt x="3682" y="284"/>
                    </a:cubicBezTo>
                    <a:close/>
                    <a:moveTo>
                      <a:pt x="3911" y="0"/>
                    </a:moveTo>
                    <a:cubicBezTo>
                      <a:pt x="2066" y="0"/>
                      <a:pt x="421" y="1275"/>
                      <a:pt x="190" y="3205"/>
                    </a:cubicBezTo>
                    <a:cubicBezTo>
                      <a:pt x="0" y="5042"/>
                      <a:pt x="1299" y="6721"/>
                      <a:pt x="3167" y="6879"/>
                    </a:cubicBezTo>
                    <a:cubicBezTo>
                      <a:pt x="3266" y="6889"/>
                      <a:pt x="3366" y="6894"/>
                      <a:pt x="3465" y="6894"/>
                    </a:cubicBezTo>
                    <a:cubicBezTo>
                      <a:pt x="5242" y="6894"/>
                      <a:pt x="7041" y="5327"/>
                      <a:pt x="7221" y="3617"/>
                    </a:cubicBezTo>
                    <a:cubicBezTo>
                      <a:pt x="7411" y="1780"/>
                      <a:pt x="6144" y="355"/>
                      <a:pt x="4529" y="102"/>
                    </a:cubicBezTo>
                    <a:lnTo>
                      <a:pt x="4466" y="38"/>
                    </a:lnTo>
                    <a:cubicBezTo>
                      <a:pt x="4280" y="13"/>
                      <a:pt x="4095" y="0"/>
                      <a:pt x="39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88;p51">
                <a:extLst>
                  <a:ext uri="{FF2B5EF4-FFF2-40B4-BE49-F238E27FC236}">
                    <a16:creationId xmlns:a16="http://schemas.microsoft.com/office/drawing/2014/main" id="{680C1DE3-8193-D240-BBFE-F8ED7C07A30C}"/>
                  </a:ext>
                </a:extLst>
              </p:cNvPr>
              <p:cNvSpPr/>
              <p:nvPr/>
            </p:nvSpPr>
            <p:spPr>
              <a:xfrm>
                <a:off x="4146704" y="739062"/>
                <a:ext cx="216446" cy="198354"/>
              </a:xfrm>
              <a:custGeom>
                <a:avLst/>
                <a:gdLst/>
                <a:ahLst/>
                <a:cxnLst/>
                <a:rect l="l" t="t" r="r" b="b"/>
                <a:pathLst>
                  <a:path w="6891" h="6315" extrusionOk="0">
                    <a:moveTo>
                      <a:pt x="3525" y="539"/>
                    </a:moveTo>
                    <a:cubicBezTo>
                      <a:pt x="3877" y="539"/>
                      <a:pt x="4231" y="613"/>
                      <a:pt x="4561" y="772"/>
                    </a:cubicBezTo>
                    <a:cubicBezTo>
                      <a:pt x="5384" y="1152"/>
                      <a:pt x="6144" y="1975"/>
                      <a:pt x="5954" y="2925"/>
                    </a:cubicBezTo>
                    <a:lnTo>
                      <a:pt x="5922" y="2989"/>
                    </a:lnTo>
                    <a:cubicBezTo>
                      <a:pt x="5945" y="3055"/>
                      <a:pt x="5874" y="3137"/>
                      <a:pt x="5808" y="3137"/>
                    </a:cubicBezTo>
                    <a:cubicBezTo>
                      <a:pt x="5779" y="3137"/>
                      <a:pt x="5751" y="3122"/>
                      <a:pt x="5732" y="3084"/>
                    </a:cubicBezTo>
                    <a:cubicBezTo>
                      <a:pt x="4782" y="1944"/>
                      <a:pt x="3452" y="1405"/>
                      <a:pt x="1995" y="1184"/>
                    </a:cubicBezTo>
                    <a:lnTo>
                      <a:pt x="1964" y="1184"/>
                    </a:lnTo>
                    <a:cubicBezTo>
                      <a:pt x="1946" y="1190"/>
                      <a:pt x="1930" y="1192"/>
                      <a:pt x="1916" y="1192"/>
                    </a:cubicBezTo>
                    <a:cubicBezTo>
                      <a:pt x="1859" y="1192"/>
                      <a:pt x="1843" y="1146"/>
                      <a:pt x="1869" y="1120"/>
                    </a:cubicBezTo>
                    <a:lnTo>
                      <a:pt x="1932" y="1120"/>
                    </a:lnTo>
                    <a:cubicBezTo>
                      <a:pt x="1932" y="1120"/>
                      <a:pt x="1932" y="1057"/>
                      <a:pt x="1964" y="1057"/>
                    </a:cubicBezTo>
                    <a:cubicBezTo>
                      <a:pt x="2411" y="726"/>
                      <a:pt x="2966" y="539"/>
                      <a:pt x="3525" y="539"/>
                    </a:cubicBezTo>
                    <a:close/>
                    <a:moveTo>
                      <a:pt x="3540" y="0"/>
                    </a:moveTo>
                    <a:cubicBezTo>
                      <a:pt x="3448" y="0"/>
                      <a:pt x="3355" y="4"/>
                      <a:pt x="3262" y="12"/>
                    </a:cubicBezTo>
                    <a:cubicBezTo>
                      <a:pt x="1869" y="297"/>
                      <a:pt x="665" y="1184"/>
                      <a:pt x="380" y="2704"/>
                    </a:cubicBezTo>
                    <a:cubicBezTo>
                      <a:pt x="0" y="4445"/>
                      <a:pt x="1330" y="6251"/>
                      <a:pt x="3136" y="6314"/>
                    </a:cubicBezTo>
                    <a:cubicBezTo>
                      <a:pt x="3153" y="6314"/>
                      <a:pt x="3171" y="6314"/>
                      <a:pt x="3188" y="6314"/>
                    </a:cubicBezTo>
                    <a:cubicBezTo>
                      <a:pt x="4786" y="6314"/>
                      <a:pt x="6400" y="4903"/>
                      <a:pt x="6619" y="3337"/>
                    </a:cubicBezTo>
                    <a:cubicBezTo>
                      <a:pt x="6890" y="1439"/>
                      <a:pt x="5328" y="0"/>
                      <a:pt x="35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89;p51">
                <a:extLst>
                  <a:ext uri="{FF2B5EF4-FFF2-40B4-BE49-F238E27FC236}">
                    <a16:creationId xmlns:a16="http://schemas.microsoft.com/office/drawing/2014/main" id="{D7AF5691-3378-2144-A457-5A67C28859D3}"/>
                  </a:ext>
                </a:extLst>
              </p:cNvPr>
              <p:cNvSpPr/>
              <p:nvPr/>
            </p:nvSpPr>
            <p:spPr>
              <a:xfrm>
                <a:off x="4203525" y="756086"/>
                <a:ext cx="136194" cy="83048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2644" extrusionOk="0">
                    <a:moveTo>
                      <a:pt x="1749" y="199"/>
                    </a:moveTo>
                    <a:cubicBezTo>
                      <a:pt x="1922" y="199"/>
                      <a:pt x="2098" y="219"/>
                      <a:pt x="2277" y="262"/>
                    </a:cubicBezTo>
                    <a:cubicBezTo>
                      <a:pt x="3163" y="452"/>
                      <a:pt x="4113" y="1243"/>
                      <a:pt x="3955" y="2288"/>
                    </a:cubicBezTo>
                    <a:cubicBezTo>
                      <a:pt x="3005" y="1243"/>
                      <a:pt x="1738" y="578"/>
                      <a:pt x="376" y="578"/>
                    </a:cubicBezTo>
                    <a:cubicBezTo>
                      <a:pt x="817" y="346"/>
                      <a:pt x="1274" y="199"/>
                      <a:pt x="1749" y="199"/>
                    </a:cubicBezTo>
                    <a:close/>
                    <a:moveTo>
                      <a:pt x="1746" y="1"/>
                    </a:moveTo>
                    <a:cubicBezTo>
                      <a:pt x="1179" y="1"/>
                      <a:pt x="605" y="203"/>
                      <a:pt x="91" y="578"/>
                    </a:cubicBezTo>
                    <a:cubicBezTo>
                      <a:pt x="91" y="578"/>
                      <a:pt x="60" y="578"/>
                      <a:pt x="60" y="610"/>
                    </a:cubicBezTo>
                    <a:lnTo>
                      <a:pt x="28" y="610"/>
                    </a:lnTo>
                    <a:cubicBezTo>
                      <a:pt x="1" y="637"/>
                      <a:pt x="44" y="711"/>
                      <a:pt x="77" y="711"/>
                    </a:cubicBezTo>
                    <a:cubicBezTo>
                      <a:pt x="82" y="711"/>
                      <a:pt x="87" y="709"/>
                      <a:pt x="91" y="705"/>
                    </a:cubicBezTo>
                    <a:lnTo>
                      <a:pt x="155" y="705"/>
                    </a:lnTo>
                    <a:cubicBezTo>
                      <a:pt x="1612" y="895"/>
                      <a:pt x="2878" y="1433"/>
                      <a:pt x="3860" y="2605"/>
                    </a:cubicBezTo>
                    <a:cubicBezTo>
                      <a:pt x="3887" y="2632"/>
                      <a:pt x="3919" y="2644"/>
                      <a:pt x="3950" y="2644"/>
                    </a:cubicBezTo>
                    <a:cubicBezTo>
                      <a:pt x="4027" y="2644"/>
                      <a:pt x="4095" y="2569"/>
                      <a:pt x="4050" y="2478"/>
                    </a:cubicBezTo>
                    <a:cubicBezTo>
                      <a:pt x="4113" y="2478"/>
                      <a:pt x="4145" y="2447"/>
                      <a:pt x="4145" y="2383"/>
                    </a:cubicBezTo>
                    <a:cubicBezTo>
                      <a:pt x="4335" y="1402"/>
                      <a:pt x="3575" y="578"/>
                      <a:pt x="2752" y="230"/>
                    </a:cubicBezTo>
                    <a:cubicBezTo>
                      <a:pt x="2429" y="75"/>
                      <a:pt x="2089" y="1"/>
                      <a:pt x="17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90;p51">
                <a:extLst>
                  <a:ext uri="{FF2B5EF4-FFF2-40B4-BE49-F238E27FC236}">
                    <a16:creationId xmlns:a16="http://schemas.microsoft.com/office/drawing/2014/main" id="{FCB87991-D984-7B42-9B8B-DF50937898A8}"/>
                  </a:ext>
                </a:extLst>
              </p:cNvPr>
              <p:cNvSpPr/>
              <p:nvPr/>
            </p:nvSpPr>
            <p:spPr>
              <a:xfrm>
                <a:off x="4214330" y="761708"/>
                <a:ext cx="118416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110" extrusionOk="0">
                    <a:moveTo>
                      <a:pt x="1331" y="0"/>
                    </a:moveTo>
                    <a:cubicBezTo>
                      <a:pt x="878" y="0"/>
                      <a:pt x="424" y="145"/>
                      <a:pt x="1" y="368"/>
                    </a:cubicBezTo>
                    <a:cubicBezTo>
                      <a:pt x="1363" y="399"/>
                      <a:pt x="2661" y="1064"/>
                      <a:pt x="3579" y="2109"/>
                    </a:cubicBezTo>
                    <a:cubicBezTo>
                      <a:pt x="3769" y="1096"/>
                      <a:pt x="2788" y="304"/>
                      <a:pt x="1901" y="83"/>
                    </a:cubicBezTo>
                    <a:cubicBezTo>
                      <a:pt x="1713" y="26"/>
                      <a:pt x="1522" y="0"/>
                      <a:pt x="13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91;p51">
                <a:extLst>
                  <a:ext uri="{FF2B5EF4-FFF2-40B4-BE49-F238E27FC236}">
                    <a16:creationId xmlns:a16="http://schemas.microsoft.com/office/drawing/2014/main" id="{ECD789DC-84B0-034F-926C-8E6A5CEBC9EE}"/>
                  </a:ext>
                </a:extLst>
              </p:cNvPr>
              <p:cNvSpPr/>
              <p:nvPr/>
            </p:nvSpPr>
            <p:spPr>
              <a:xfrm>
                <a:off x="4244169" y="964900"/>
                <a:ext cx="59710" cy="55093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754" extrusionOk="0">
                    <a:moveTo>
                      <a:pt x="951" y="201"/>
                    </a:moveTo>
                    <a:cubicBezTo>
                      <a:pt x="919" y="296"/>
                      <a:pt x="951" y="327"/>
                      <a:pt x="1046" y="391"/>
                    </a:cubicBezTo>
                    <a:cubicBezTo>
                      <a:pt x="1363" y="454"/>
                      <a:pt x="1584" y="771"/>
                      <a:pt x="1521" y="1087"/>
                    </a:cubicBezTo>
                    <a:cubicBezTo>
                      <a:pt x="1452" y="1317"/>
                      <a:pt x="1200" y="1480"/>
                      <a:pt x="958" y="1480"/>
                    </a:cubicBezTo>
                    <a:cubicBezTo>
                      <a:pt x="866" y="1480"/>
                      <a:pt x="776" y="1456"/>
                      <a:pt x="698" y="1404"/>
                    </a:cubicBezTo>
                    <a:cubicBezTo>
                      <a:pt x="444" y="1277"/>
                      <a:pt x="286" y="929"/>
                      <a:pt x="381" y="612"/>
                    </a:cubicBezTo>
                    <a:cubicBezTo>
                      <a:pt x="476" y="391"/>
                      <a:pt x="729" y="264"/>
                      <a:pt x="951" y="201"/>
                    </a:cubicBezTo>
                    <a:close/>
                    <a:moveTo>
                      <a:pt x="1085" y="0"/>
                    </a:moveTo>
                    <a:cubicBezTo>
                      <a:pt x="683" y="0"/>
                      <a:pt x="272" y="219"/>
                      <a:pt x="159" y="612"/>
                    </a:cubicBezTo>
                    <a:cubicBezTo>
                      <a:pt x="1" y="1056"/>
                      <a:pt x="286" y="1594"/>
                      <a:pt x="698" y="1721"/>
                    </a:cubicBezTo>
                    <a:cubicBezTo>
                      <a:pt x="775" y="1743"/>
                      <a:pt x="855" y="1754"/>
                      <a:pt x="935" y="1754"/>
                    </a:cubicBezTo>
                    <a:cubicBezTo>
                      <a:pt x="1307" y="1754"/>
                      <a:pt x="1670" y="1522"/>
                      <a:pt x="1774" y="1182"/>
                    </a:cubicBezTo>
                    <a:cubicBezTo>
                      <a:pt x="1901" y="771"/>
                      <a:pt x="1648" y="327"/>
                      <a:pt x="1268" y="169"/>
                    </a:cubicBezTo>
                    <a:cubicBezTo>
                      <a:pt x="1268" y="137"/>
                      <a:pt x="1268" y="74"/>
                      <a:pt x="1236" y="11"/>
                    </a:cubicBezTo>
                    <a:cubicBezTo>
                      <a:pt x="1186" y="4"/>
                      <a:pt x="1135" y="0"/>
                      <a:pt x="1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92;p51">
                <a:extLst>
                  <a:ext uri="{FF2B5EF4-FFF2-40B4-BE49-F238E27FC236}">
                    <a16:creationId xmlns:a16="http://schemas.microsoft.com/office/drawing/2014/main" id="{AF1AC134-D602-5F4C-8356-C4573B7B0F88}"/>
                  </a:ext>
                </a:extLst>
              </p:cNvPr>
              <p:cNvSpPr/>
              <p:nvPr/>
            </p:nvSpPr>
            <p:spPr>
              <a:xfrm>
                <a:off x="4253121" y="973192"/>
                <a:ext cx="40833" cy="3860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29" extrusionOk="0">
                    <a:moveTo>
                      <a:pt x="666" y="0"/>
                    </a:moveTo>
                    <a:cubicBezTo>
                      <a:pt x="444" y="32"/>
                      <a:pt x="223" y="158"/>
                      <a:pt x="128" y="380"/>
                    </a:cubicBezTo>
                    <a:cubicBezTo>
                      <a:pt x="1" y="665"/>
                      <a:pt x="159" y="1013"/>
                      <a:pt x="444" y="1172"/>
                    </a:cubicBezTo>
                    <a:cubicBezTo>
                      <a:pt x="507" y="1211"/>
                      <a:pt x="581" y="1229"/>
                      <a:pt x="658" y="1229"/>
                    </a:cubicBezTo>
                    <a:cubicBezTo>
                      <a:pt x="895" y="1229"/>
                      <a:pt x="1164" y="1062"/>
                      <a:pt x="1236" y="823"/>
                    </a:cubicBezTo>
                    <a:cubicBezTo>
                      <a:pt x="1299" y="475"/>
                      <a:pt x="1078" y="190"/>
                      <a:pt x="761" y="127"/>
                    </a:cubicBezTo>
                    <a:cubicBezTo>
                      <a:pt x="666" y="127"/>
                      <a:pt x="666" y="32"/>
                      <a:pt x="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93;p51">
                <a:extLst>
                  <a:ext uri="{FF2B5EF4-FFF2-40B4-BE49-F238E27FC236}">
                    <a16:creationId xmlns:a16="http://schemas.microsoft.com/office/drawing/2014/main" id="{E9837F4E-6D3A-5D48-A658-4940FDC937C2}"/>
                  </a:ext>
                </a:extLst>
              </p:cNvPr>
              <p:cNvSpPr/>
              <p:nvPr/>
            </p:nvSpPr>
            <p:spPr>
              <a:xfrm>
                <a:off x="4230255" y="1178833"/>
                <a:ext cx="56726" cy="50068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594" extrusionOk="0">
                    <a:moveTo>
                      <a:pt x="1077" y="230"/>
                    </a:moveTo>
                    <a:cubicBezTo>
                      <a:pt x="1612" y="527"/>
                      <a:pt x="1589" y="1382"/>
                      <a:pt x="983" y="1382"/>
                    </a:cubicBezTo>
                    <a:cubicBezTo>
                      <a:pt x="943" y="1382"/>
                      <a:pt x="901" y="1378"/>
                      <a:pt x="856" y="1370"/>
                    </a:cubicBezTo>
                    <a:cubicBezTo>
                      <a:pt x="507" y="1275"/>
                      <a:pt x="286" y="1054"/>
                      <a:pt x="317" y="705"/>
                    </a:cubicBezTo>
                    <a:cubicBezTo>
                      <a:pt x="381" y="547"/>
                      <a:pt x="476" y="389"/>
                      <a:pt x="634" y="294"/>
                    </a:cubicBezTo>
                    <a:cubicBezTo>
                      <a:pt x="792" y="230"/>
                      <a:pt x="919" y="262"/>
                      <a:pt x="1077" y="230"/>
                    </a:cubicBezTo>
                    <a:close/>
                    <a:moveTo>
                      <a:pt x="921" y="0"/>
                    </a:moveTo>
                    <a:cubicBezTo>
                      <a:pt x="576" y="0"/>
                      <a:pt x="235" y="356"/>
                      <a:pt x="159" y="610"/>
                    </a:cubicBezTo>
                    <a:cubicBezTo>
                      <a:pt x="1" y="1054"/>
                      <a:pt x="317" y="1497"/>
                      <a:pt x="761" y="1560"/>
                    </a:cubicBezTo>
                    <a:cubicBezTo>
                      <a:pt x="838" y="1583"/>
                      <a:pt x="916" y="1593"/>
                      <a:pt x="992" y="1593"/>
                    </a:cubicBezTo>
                    <a:cubicBezTo>
                      <a:pt x="1348" y="1593"/>
                      <a:pt x="1658" y="1361"/>
                      <a:pt x="1711" y="1022"/>
                    </a:cubicBezTo>
                    <a:cubicBezTo>
                      <a:pt x="1806" y="610"/>
                      <a:pt x="1552" y="135"/>
                      <a:pt x="1172" y="72"/>
                    </a:cubicBezTo>
                    <a:cubicBezTo>
                      <a:pt x="1091" y="22"/>
                      <a:pt x="1006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94;p51">
                <a:extLst>
                  <a:ext uri="{FF2B5EF4-FFF2-40B4-BE49-F238E27FC236}">
                    <a16:creationId xmlns:a16="http://schemas.microsoft.com/office/drawing/2014/main" id="{0F8D3CA7-25F9-774B-A4B1-E8BFD54D98FE}"/>
                  </a:ext>
                </a:extLst>
              </p:cNvPr>
              <p:cNvSpPr/>
              <p:nvPr/>
            </p:nvSpPr>
            <p:spPr>
              <a:xfrm>
                <a:off x="4238201" y="1186058"/>
                <a:ext cx="42749" cy="36184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52" extrusionOk="0">
                    <a:moveTo>
                      <a:pt x="824" y="0"/>
                    </a:moveTo>
                    <a:lnTo>
                      <a:pt x="824" y="0"/>
                    </a:lnTo>
                    <a:cubicBezTo>
                      <a:pt x="698" y="32"/>
                      <a:pt x="539" y="0"/>
                      <a:pt x="444" y="95"/>
                    </a:cubicBezTo>
                    <a:cubicBezTo>
                      <a:pt x="286" y="190"/>
                      <a:pt x="159" y="349"/>
                      <a:pt x="128" y="507"/>
                    </a:cubicBezTo>
                    <a:cubicBezTo>
                      <a:pt x="1" y="824"/>
                      <a:pt x="286" y="1109"/>
                      <a:pt x="603" y="1140"/>
                    </a:cubicBezTo>
                    <a:cubicBezTo>
                      <a:pt x="645" y="1148"/>
                      <a:pt x="685" y="1151"/>
                      <a:pt x="723" y="1151"/>
                    </a:cubicBezTo>
                    <a:cubicBezTo>
                      <a:pt x="1336" y="1151"/>
                      <a:pt x="1361" y="239"/>
                      <a:pt x="8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95;p51">
                <a:extLst>
                  <a:ext uri="{FF2B5EF4-FFF2-40B4-BE49-F238E27FC236}">
                    <a16:creationId xmlns:a16="http://schemas.microsoft.com/office/drawing/2014/main" id="{25CFCC6B-9ED7-C942-9BB5-E19133370D30}"/>
                  </a:ext>
                </a:extLst>
              </p:cNvPr>
              <p:cNvSpPr/>
              <p:nvPr/>
            </p:nvSpPr>
            <p:spPr>
              <a:xfrm>
                <a:off x="4090983" y="1154522"/>
                <a:ext cx="122185" cy="10940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483" extrusionOk="0">
                    <a:moveTo>
                      <a:pt x="2028" y="149"/>
                    </a:moveTo>
                    <a:cubicBezTo>
                      <a:pt x="1996" y="212"/>
                      <a:pt x="1996" y="276"/>
                      <a:pt x="2059" y="276"/>
                    </a:cubicBezTo>
                    <a:cubicBezTo>
                      <a:pt x="2946" y="307"/>
                      <a:pt x="3674" y="941"/>
                      <a:pt x="3579" y="1859"/>
                    </a:cubicBezTo>
                    <a:cubicBezTo>
                      <a:pt x="3466" y="2679"/>
                      <a:pt x="2748" y="3246"/>
                      <a:pt x="1987" y="3246"/>
                    </a:cubicBezTo>
                    <a:cubicBezTo>
                      <a:pt x="1895" y="3246"/>
                      <a:pt x="1803" y="3238"/>
                      <a:pt x="1711" y="3221"/>
                    </a:cubicBezTo>
                    <a:cubicBezTo>
                      <a:pt x="888" y="3094"/>
                      <a:pt x="223" y="2271"/>
                      <a:pt x="413" y="1384"/>
                    </a:cubicBezTo>
                    <a:cubicBezTo>
                      <a:pt x="571" y="592"/>
                      <a:pt x="1268" y="149"/>
                      <a:pt x="2028" y="149"/>
                    </a:cubicBezTo>
                    <a:close/>
                    <a:moveTo>
                      <a:pt x="1682" y="0"/>
                    </a:moveTo>
                    <a:cubicBezTo>
                      <a:pt x="884" y="0"/>
                      <a:pt x="177" y="612"/>
                      <a:pt x="96" y="1479"/>
                    </a:cubicBezTo>
                    <a:cubicBezTo>
                      <a:pt x="1" y="2493"/>
                      <a:pt x="761" y="3379"/>
                      <a:pt x="1743" y="3474"/>
                    </a:cubicBezTo>
                    <a:cubicBezTo>
                      <a:pt x="1802" y="3480"/>
                      <a:pt x="1861" y="3482"/>
                      <a:pt x="1919" y="3482"/>
                    </a:cubicBezTo>
                    <a:cubicBezTo>
                      <a:pt x="2893" y="3482"/>
                      <a:pt x="3741" y="2752"/>
                      <a:pt x="3801" y="1796"/>
                    </a:cubicBezTo>
                    <a:cubicBezTo>
                      <a:pt x="3890" y="937"/>
                      <a:pt x="3203" y="105"/>
                      <a:pt x="2362" y="105"/>
                    </a:cubicBezTo>
                    <a:cubicBezTo>
                      <a:pt x="2304" y="105"/>
                      <a:pt x="2245" y="109"/>
                      <a:pt x="2186" y="117"/>
                    </a:cubicBezTo>
                    <a:cubicBezTo>
                      <a:pt x="2186" y="86"/>
                      <a:pt x="2186" y="86"/>
                      <a:pt x="2091" y="54"/>
                    </a:cubicBezTo>
                    <a:cubicBezTo>
                      <a:pt x="1954" y="18"/>
                      <a:pt x="1817" y="0"/>
                      <a:pt x="1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96;p51">
                <a:extLst>
                  <a:ext uri="{FF2B5EF4-FFF2-40B4-BE49-F238E27FC236}">
                    <a16:creationId xmlns:a16="http://schemas.microsoft.com/office/drawing/2014/main" id="{E604ACFB-71FB-C541-8207-BE2B86BB03F6}"/>
                  </a:ext>
                </a:extLst>
              </p:cNvPr>
              <p:cNvSpPr/>
              <p:nvPr/>
            </p:nvSpPr>
            <p:spPr>
              <a:xfrm>
                <a:off x="4096950" y="1159202"/>
                <a:ext cx="108459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098" extrusionOk="0">
                    <a:moveTo>
                      <a:pt x="1838" y="0"/>
                    </a:moveTo>
                    <a:cubicBezTo>
                      <a:pt x="1078" y="0"/>
                      <a:pt x="381" y="443"/>
                      <a:pt x="223" y="1235"/>
                    </a:cubicBezTo>
                    <a:cubicBezTo>
                      <a:pt x="1" y="2122"/>
                      <a:pt x="634" y="2914"/>
                      <a:pt x="1521" y="3072"/>
                    </a:cubicBezTo>
                    <a:cubicBezTo>
                      <a:pt x="1613" y="3089"/>
                      <a:pt x="1705" y="3097"/>
                      <a:pt x="1797" y="3097"/>
                    </a:cubicBezTo>
                    <a:cubicBezTo>
                      <a:pt x="2558" y="3097"/>
                      <a:pt x="3276" y="2530"/>
                      <a:pt x="3389" y="1710"/>
                    </a:cubicBezTo>
                    <a:cubicBezTo>
                      <a:pt x="3453" y="792"/>
                      <a:pt x="2756" y="158"/>
                      <a:pt x="1869" y="127"/>
                    </a:cubicBezTo>
                    <a:cubicBezTo>
                      <a:pt x="1838" y="127"/>
                      <a:pt x="1806" y="63"/>
                      <a:pt x="1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125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4BEF4989-094C-9245-B343-48CFCD796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0" b="90000" l="10000" r="90000">
                        <a14:foregroundMark x1="35900" y1="12300" x2="45050" y2="8250"/>
                        <a14:foregroundMark x1="45050" y1="8250" x2="57500" y2="9550"/>
                        <a14:foregroundMark x1="57500" y1="9550" x2="67800" y2="17250"/>
                        <a14:foregroundMark x1="67800" y1="17250" x2="54800" y2="23200"/>
                        <a14:foregroundMark x1="54800" y1="23200" x2="35500" y2="22550"/>
                        <a14:foregroundMark x1="40650" y1="7900" x2="49900" y2="5850"/>
                        <a14:foregroundMark x1="49900" y1="5850" x2="56050" y2="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26" y="1521147"/>
            <a:ext cx="1851842" cy="185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63882E-FB1E-BC46-897D-E8EC502E7C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999" y="1655401"/>
            <a:ext cx="1462933" cy="1390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 err="1">
                <a:solidFill>
                  <a:schemeClr val="tx1"/>
                </a:solidFill>
              </a:rPr>
              <a:t>Themengebiete</a:t>
            </a:r>
            <a:endParaRPr u="sng" dirty="0">
              <a:solidFill>
                <a:schemeClr val="tx1"/>
              </a:solidFill>
            </a:endParaRPr>
          </a:p>
        </p:txBody>
      </p:sp>
      <p:sp>
        <p:nvSpPr>
          <p:cNvPr id="698" name="Google Shape;698;p35"/>
          <p:cNvSpPr txBox="1">
            <a:spLocks noGrp="1"/>
          </p:cNvSpPr>
          <p:nvPr>
            <p:ph type="title" idx="2"/>
          </p:nvPr>
        </p:nvSpPr>
        <p:spPr>
          <a:xfrm>
            <a:off x="336269" y="3427906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Pflanzen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99" name="Google Shape;699;p35"/>
          <p:cNvSpPr txBox="1">
            <a:spLocks noGrp="1"/>
          </p:cNvSpPr>
          <p:nvPr>
            <p:ph type="subTitle" idx="1"/>
          </p:nvPr>
        </p:nvSpPr>
        <p:spPr>
          <a:xfrm>
            <a:off x="401519" y="4015836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r>
              <a:rPr lang="de-DE" dirty="0"/>
              <a:t>e</a:t>
            </a:r>
            <a:r>
              <a:rPr lang="en" dirty="0" err="1"/>
              <a:t>deutung</a:t>
            </a:r>
            <a:r>
              <a:rPr lang="en" dirty="0"/>
              <a:t> </a:t>
            </a:r>
            <a:r>
              <a:rPr lang="en" dirty="0" err="1"/>
              <a:t>für</a:t>
            </a:r>
            <a:r>
              <a:rPr lang="en" dirty="0"/>
              <a:t> das Leben</a:t>
            </a:r>
          </a:p>
        </p:txBody>
      </p:sp>
      <p:sp>
        <p:nvSpPr>
          <p:cNvPr id="700" name="Google Shape;700;p35"/>
          <p:cNvSpPr txBox="1">
            <a:spLocks noGrp="1"/>
          </p:cNvSpPr>
          <p:nvPr>
            <p:ph type="title" idx="3"/>
          </p:nvPr>
        </p:nvSpPr>
        <p:spPr>
          <a:xfrm>
            <a:off x="6177113" y="3427906"/>
            <a:ext cx="27635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chemeClr val="tx1"/>
                </a:solidFill>
              </a:rPr>
              <a:t>Bewegungsapparat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6463733" y="4015836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Zusammenspiel von Knochen, Gelenken, Muskeln und Organen</a:t>
            </a:r>
            <a:endParaRPr dirty="0"/>
          </a:p>
        </p:txBody>
      </p:sp>
      <p:sp>
        <p:nvSpPr>
          <p:cNvPr id="702" name="Google Shape;702;p35"/>
          <p:cNvSpPr txBox="1">
            <a:spLocks noGrp="1"/>
          </p:cNvSpPr>
          <p:nvPr>
            <p:ph type="title" idx="5"/>
          </p:nvPr>
        </p:nvSpPr>
        <p:spPr>
          <a:xfrm>
            <a:off x="2446515" y="3427906"/>
            <a:ext cx="38233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chemeClr val="tx1"/>
                </a:solidFill>
              </a:rPr>
              <a:t>Stofftransport/-wechsel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3E504E-1BCE-1E47-962B-27AB838298C9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3146909" y="4015836"/>
            <a:ext cx="2510974" cy="828300"/>
          </a:xfrm>
        </p:spPr>
        <p:txBody>
          <a:bodyPr/>
          <a:lstStyle/>
          <a:p>
            <a:r>
              <a:rPr lang="de-DE" dirty="0"/>
              <a:t>im menschlichen Körper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61F17-2F5D-754F-9FF9-B119E14D8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74" y="1401642"/>
            <a:ext cx="1602590" cy="214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18EC4D7-C750-EB46-B272-80E48057113F}"/>
              </a:ext>
            </a:extLst>
          </p:cNvPr>
          <p:cNvGrpSpPr/>
          <p:nvPr/>
        </p:nvGrpSpPr>
        <p:grpSpPr>
          <a:xfrm>
            <a:off x="3630874" y="1401642"/>
            <a:ext cx="1543044" cy="2145855"/>
            <a:chOff x="3844646" y="1368856"/>
            <a:chExt cx="1543044" cy="2145855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67B35668-A348-5E45-BAD4-D6371BC1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71" b="89888" l="5665" r="89409">
                          <a14:foregroundMark x1="46305" y1="12547" x2="55665" y2="8614"/>
                          <a14:foregroundMark x1="58621" y1="5899" x2="44828" y2="3371"/>
                          <a14:foregroundMark x1="37685" y1="8333" x2="38670" y2="9925"/>
                          <a14:foregroundMark x1="59360" y1="8521" x2="58867" y2="9738"/>
                          <a14:foregroundMark x1="9852" y1="50749" x2="5665" y2="52247"/>
                          <a14:foregroundMark x1="88670" y1="50843" x2="89409" y2="51966"/>
                          <a14:foregroundMark x1="31527" y1="39139" x2="28325" y2="54120"/>
                          <a14:foregroundMark x1="31773" y1="38390" x2="27833" y2="57397"/>
                          <a14:foregroundMark x1="27833" y1="57397" x2="29064" y2="59925"/>
                          <a14:foregroundMark x1="27340" y1="56367" x2="29310" y2="44663"/>
                          <a14:foregroundMark x1="26355" y1="55150" x2="27833" y2="47659"/>
                          <a14:foregroundMark x1="70443" y1="30899" x2="83251" y2="52341"/>
                          <a14:foregroundMark x1="72660" y1="37266" x2="76601" y2="47753"/>
                          <a14:foregroundMark x1="76601" y1="47753" x2="78325" y2="48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44" y="1368856"/>
              <a:ext cx="815746" cy="21458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14BD9BC-D7BE-194B-BBF1-FD23AC2B4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554" b="96747" l="9346" r="95794">
                          <a14:foregroundMark x1="45794" y1="14219" x2="49766" y2="4554"/>
                          <a14:foregroundMark x1="49766" y1="4554" x2="62150" y2="10409"/>
                          <a14:foregroundMark x1="29439" y1="21004" x2="22196" y2="41450"/>
                          <a14:foregroundMark x1="20561" y1="38197" x2="23131" y2="27323"/>
                          <a14:foregroundMark x1="23131" y1="27323" x2="32243" y2="19424"/>
                          <a14:foregroundMark x1="57243" y1="17751" x2="76869" y2="25000"/>
                          <a14:foregroundMark x1="76869" y1="25000" x2="80374" y2="32900"/>
                          <a14:foregroundMark x1="77336" y1="25279" x2="74533" y2="20167"/>
                          <a14:foregroundMark x1="77336" y1="26301" x2="81308" y2="35688"/>
                          <a14:foregroundMark x1="83411" y1="41729" x2="90888" y2="51301"/>
                          <a14:foregroundMark x1="90888" y1="51301" x2="96028" y2="53532"/>
                          <a14:foregroundMark x1="34813" y1="75929" x2="41589" y2="96375"/>
                          <a14:foregroundMark x1="41589" y1="96375" x2="41121" y2="96747"/>
                          <a14:foregroundMark x1="64019" y1="95911" x2="58879" y2="85316"/>
                          <a14:foregroundMark x1="58879" y1="85316" x2="66822" y2="76115"/>
                          <a14:foregroundMark x1="66822" y1="76115" x2="66355" y2="75465"/>
                          <a14:foregroundMark x1="47196" y1="60037" x2="45561" y2="81134"/>
                          <a14:foregroundMark x1="62383" y1="87918" x2="67757" y2="78253"/>
                          <a14:foregroundMark x1="67757" y1="78253" x2="67056" y2="74814"/>
                          <a14:foregroundMark x1="61682" y1="91822" x2="63551" y2="86245"/>
                          <a14:foregroundMark x1="42523" y1="90242" x2="42523" y2="85781"/>
                          <a14:foregroundMark x1="45561" y1="92379" x2="45561" y2="86245"/>
                          <a14:foregroundMark x1="44860" y1="77788" x2="46963" y2="60967"/>
                          <a14:foregroundMark x1="47664" y1="62268" x2="46262" y2="79275"/>
                          <a14:foregroundMark x1="21495" y1="46561" x2="29439" y2="33922"/>
                          <a14:foregroundMark x1="28505" y1="33457" x2="23364" y2="45725"/>
                          <a14:foregroundMark x1="83178" y1="48792" x2="75234" y2="39219"/>
                          <a14:foregroundMark x1="75234" y1="39219" x2="74299" y2="32993"/>
                          <a14:foregroundMark x1="79673" y1="27138" x2="83645" y2="43216"/>
                          <a14:foregroundMark x1="85514" y1="42100" x2="82009" y2="36245"/>
                          <a14:foregroundMark x1="23364" y1="28346" x2="34813" y2="19517"/>
                          <a14:foregroundMark x1="34813" y1="19517" x2="43925" y2="17007"/>
                          <a14:foregroundMark x1="32477" y1="19610" x2="21495" y2="28160"/>
                          <a14:foregroundMark x1="23364" y1="22770" x2="33178" y2="19145"/>
                          <a14:foregroundMark x1="67523" y1="18680" x2="77570" y2="21004"/>
                          <a14:backgroundMark x1="50804" y1="60082" x2="51168" y2="58364"/>
                          <a14:backgroundMark x1="76636" y1="57063" x2="71963" y2="37268"/>
                          <a14:backgroundMark x1="22664" y1="51115" x2="24819" y2="45820"/>
                          <a14:backgroundMark x1="30736" y1="37746" x2="33178" y2="355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4646" y="1368856"/>
              <a:ext cx="815746" cy="2050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4691018D-7011-4E44-AE6C-C68C35D96E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83" b="95102" l="2238" r="97260">
                        <a14:foregroundMark x1="6455" y1="87007" x2="13411" y2="72849"/>
                        <a14:foregroundMark x1="13411" y1="72849" x2="13411" y2="72849"/>
                        <a14:foregroundMark x1="19029" y1="70998" x2="4689" y2="93519"/>
                        <a14:foregroundMark x1="4689" y1="93519" x2="2968" y2="56422"/>
                        <a14:foregroundMark x1="2968" y1="56422" x2="9986" y2="46177"/>
                        <a14:foregroundMark x1="9986" y1="46177" x2="17278" y2="62336"/>
                        <a14:foregroundMark x1="10869" y1="91726" x2="2283" y2="88590"/>
                        <a14:foregroundMark x1="2283" y1="88590" x2="2710" y2="75717"/>
                        <a14:foregroundMark x1="3912" y1="93041" x2="10991" y2="91995"/>
                        <a14:foregroundMark x1="9256" y1="95161" x2="5115" y2="94892"/>
                        <a14:foregroundMark x1="93378" y1="66278" x2="94109" y2="47999"/>
                        <a14:foregroundMark x1="94109" y1="47999" x2="89633" y2="36081"/>
                        <a14:foregroundMark x1="94185" y1="67324" x2="96468" y2="50418"/>
                        <a14:foregroundMark x1="96468" y1="50418" x2="95524" y2="31362"/>
                        <a14:foregroundMark x1="97260" y1="17443" x2="90181" y2="9857"/>
                        <a14:foregroundMark x1="96057" y1="6183" x2="92312" y2="8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98" y="1863710"/>
            <a:ext cx="2190300" cy="111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6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 err="1">
                <a:solidFill>
                  <a:schemeClr val="tx1"/>
                </a:solidFill>
              </a:rPr>
              <a:t>Themengebiete</a:t>
            </a:r>
            <a:endParaRPr u="sng" dirty="0">
              <a:solidFill>
                <a:schemeClr val="tx1"/>
              </a:solidFill>
            </a:endParaRPr>
          </a:p>
        </p:txBody>
      </p:sp>
      <p:sp>
        <p:nvSpPr>
          <p:cNvPr id="698" name="Google Shape;698;p35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Sinnesorgane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99" name="Google Shape;699;p35"/>
          <p:cNvSpPr txBox="1">
            <a:spLocks noGrp="1"/>
          </p:cNvSpPr>
          <p:nvPr>
            <p:ph type="subTitle" idx="1"/>
          </p:nvPr>
        </p:nvSpPr>
        <p:spPr>
          <a:xfrm>
            <a:off x="715866" y="3760815"/>
            <a:ext cx="2315884" cy="1185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Umwelt </a:t>
            </a:r>
            <a:r>
              <a:rPr lang="en" dirty="0" err="1"/>
              <a:t>wahrnehmen</a:t>
            </a:r>
            <a:r>
              <a:rPr lang="en" dirty="0"/>
              <a:t> und </a:t>
            </a:r>
            <a:r>
              <a:rPr lang="en" dirty="0" err="1"/>
              <a:t>verarbeiten</a:t>
            </a:r>
            <a:r>
              <a:rPr lang="en" dirty="0"/>
              <a:t>, </a:t>
            </a:r>
            <a:r>
              <a:rPr lang="en" dirty="0" err="1"/>
              <a:t>Sinneszellen</a:t>
            </a:r>
            <a:r>
              <a:rPr lang="en" dirty="0"/>
              <a:t> und -</a:t>
            </a:r>
            <a:r>
              <a:rPr lang="en" dirty="0" err="1"/>
              <a:t>organe</a:t>
            </a:r>
            <a:endParaRPr dirty="0"/>
          </a:p>
        </p:txBody>
      </p:sp>
      <p:sp>
        <p:nvSpPr>
          <p:cNvPr id="700" name="Google Shape;700;p35"/>
          <p:cNvSpPr txBox="1">
            <a:spLocks noGrp="1"/>
          </p:cNvSpPr>
          <p:nvPr>
            <p:ph type="title" idx="3"/>
          </p:nvPr>
        </p:nvSpPr>
        <p:spPr>
          <a:xfrm>
            <a:off x="6144114" y="3295359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Vererbung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6204448" y="3744287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Gesetzmäßigkeiten der Vererbung, molekularbiologische Vorgänge,  Gentechnik, Mutationen</a:t>
            </a:r>
            <a:endParaRPr dirty="0"/>
          </a:p>
        </p:txBody>
      </p:sp>
      <p:sp>
        <p:nvSpPr>
          <p:cNvPr id="702" name="Google Shape;702;p35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Verhalten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err="1"/>
              <a:t>bei</a:t>
            </a:r>
            <a:r>
              <a:rPr lang="en" dirty="0"/>
              <a:t> Mensch und Tier</a:t>
            </a:r>
            <a:endParaRPr dirty="0"/>
          </a:p>
        </p:txBody>
      </p:sp>
      <p:grpSp>
        <p:nvGrpSpPr>
          <p:cNvPr id="40" name="Google Shape;1646;p51">
            <a:extLst>
              <a:ext uri="{FF2B5EF4-FFF2-40B4-BE49-F238E27FC236}">
                <a16:creationId xmlns:a16="http://schemas.microsoft.com/office/drawing/2014/main" id="{C7CA3205-977E-334A-972C-BE08DC1B5681}"/>
              </a:ext>
            </a:extLst>
          </p:cNvPr>
          <p:cNvGrpSpPr/>
          <p:nvPr/>
        </p:nvGrpSpPr>
        <p:grpSpPr>
          <a:xfrm>
            <a:off x="6466753" y="1666989"/>
            <a:ext cx="1583878" cy="1454073"/>
            <a:chOff x="1670811" y="539922"/>
            <a:chExt cx="1174828" cy="1243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Google Shape;1647;p51">
              <a:extLst>
                <a:ext uri="{FF2B5EF4-FFF2-40B4-BE49-F238E27FC236}">
                  <a16:creationId xmlns:a16="http://schemas.microsoft.com/office/drawing/2014/main" id="{A7023F9D-C8BF-424D-8653-60AB1C3D294D}"/>
                </a:ext>
              </a:extLst>
            </p:cNvPr>
            <p:cNvSpPr/>
            <p:nvPr/>
          </p:nvSpPr>
          <p:spPr>
            <a:xfrm>
              <a:off x="1834959" y="708594"/>
              <a:ext cx="233785" cy="199956"/>
            </a:xfrm>
            <a:custGeom>
              <a:avLst/>
              <a:gdLst/>
              <a:ahLst/>
              <a:cxnLst/>
              <a:rect l="l" t="t" r="r" b="b"/>
              <a:pathLst>
                <a:path w="7443" h="6366" extrusionOk="0">
                  <a:moveTo>
                    <a:pt x="6113" y="0"/>
                  </a:moveTo>
                  <a:cubicBezTo>
                    <a:pt x="6208" y="32"/>
                    <a:pt x="6239" y="95"/>
                    <a:pt x="6176" y="190"/>
                  </a:cubicBezTo>
                  <a:cubicBezTo>
                    <a:pt x="4276" y="2090"/>
                    <a:pt x="2249" y="3832"/>
                    <a:pt x="317" y="5637"/>
                  </a:cubicBezTo>
                  <a:cubicBezTo>
                    <a:pt x="288" y="5666"/>
                    <a:pt x="256" y="5677"/>
                    <a:pt x="224" y="5677"/>
                  </a:cubicBezTo>
                  <a:cubicBezTo>
                    <a:pt x="151" y="5677"/>
                    <a:pt x="76" y="5618"/>
                    <a:pt x="32" y="5574"/>
                  </a:cubicBezTo>
                  <a:cubicBezTo>
                    <a:pt x="0" y="5732"/>
                    <a:pt x="0" y="5891"/>
                    <a:pt x="0" y="6081"/>
                  </a:cubicBezTo>
                  <a:lnTo>
                    <a:pt x="0" y="6366"/>
                  </a:lnTo>
                  <a:cubicBezTo>
                    <a:pt x="2566" y="4370"/>
                    <a:pt x="5131" y="2439"/>
                    <a:pt x="7443" y="158"/>
                  </a:cubicBezTo>
                  <a:cubicBezTo>
                    <a:pt x="7031" y="0"/>
                    <a:pt x="6556" y="0"/>
                    <a:pt x="6113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8;p51">
              <a:extLst>
                <a:ext uri="{FF2B5EF4-FFF2-40B4-BE49-F238E27FC236}">
                  <a16:creationId xmlns:a16="http://schemas.microsoft.com/office/drawing/2014/main" id="{253865D5-5169-6347-BC66-5E242C3037E1}"/>
                </a:ext>
              </a:extLst>
            </p:cNvPr>
            <p:cNvSpPr/>
            <p:nvPr/>
          </p:nvSpPr>
          <p:spPr>
            <a:xfrm>
              <a:off x="1885686" y="811022"/>
              <a:ext cx="223859" cy="212928"/>
            </a:xfrm>
            <a:custGeom>
              <a:avLst/>
              <a:gdLst/>
              <a:ahLst/>
              <a:cxnLst/>
              <a:rect l="l" t="t" r="r" b="b"/>
              <a:pathLst>
                <a:path w="7127" h="6779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5258" y="2503"/>
                    <a:pt x="2597" y="4561"/>
                    <a:pt x="159" y="6398"/>
                  </a:cubicBezTo>
                  <a:cubicBezTo>
                    <a:pt x="127" y="6430"/>
                    <a:pt x="32" y="6430"/>
                    <a:pt x="1" y="6430"/>
                  </a:cubicBezTo>
                  <a:cubicBezTo>
                    <a:pt x="286" y="6588"/>
                    <a:pt x="602" y="6715"/>
                    <a:pt x="856" y="6778"/>
                  </a:cubicBezTo>
                  <a:cubicBezTo>
                    <a:pt x="856" y="6778"/>
                    <a:pt x="856" y="6746"/>
                    <a:pt x="919" y="6746"/>
                  </a:cubicBezTo>
                  <a:cubicBezTo>
                    <a:pt x="2851" y="5036"/>
                    <a:pt x="4751" y="3231"/>
                    <a:pt x="6841" y="1679"/>
                  </a:cubicBezTo>
                  <a:lnTo>
                    <a:pt x="6968" y="1204"/>
                  </a:lnTo>
                  <a:cubicBezTo>
                    <a:pt x="7031" y="793"/>
                    <a:pt x="7094" y="413"/>
                    <a:pt x="7126" y="1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9;p51">
              <a:extLst>
                <a:ext uri="{FF2B5EF4-FFF2-40B4-BE49-F238E27FC236}">
                  <a16:creationId xmlns:a16="http://schemas.microsoft.com/office/drawing/2014/main" id="{77014082-C207-7843-8A9E-E2FC0665F40A}"/>
                </a:ext>
              </a:extLst>
            </p:cNvPr>
            <p:cNvSpPr/>
            <p:nvPr/>
          </p:nvSpPr>
          <p:spPr>
            <a:xfrm>
              <a:off x="2080648" y="1023919"/>
              <a:ext cx="289506" cy="258661"/>
            </a:xfrm>
            <a:custGeom>
              <a:avLst/>
              <a:gdLst/>
              <a:ahLst/>
              <a:cxnLst/>
              <a:rect l="l" t="t" r="r" b="b"/>
              <a:pathLst>
                <a:path w="9217" h="8235" extrusionOk="0">
                  <a:moveTo>
                    <a:pt x="7855" y="0"/>
                  </a:moveTo>
                  <a:lnTo>
                    <a:pt x="7855" y="32"/>
                  </a:lnTo>
                  <a:cubicBezTo>
                    <a:pt x="7950" y="32"/>
                    <a:pt x="8076" y="190"/>
                    <a:pt x="7950" y="285"/>
                  </a:cubicBezTo>
                  <a:cubicBezTo>
                    <a:pt x="5479" y="2565"/>
                    <a:pt x="2819" y="4719"/>
                    <a:pt x="254" y="6936"/>
                  </a:cubicBezTo>
                  <a:cubicBezTo>
                    <a:pt x="215" y="6949"/>
                    <a:pt x="181" y="6956"/>
                    <a:pt x="148" y="6956"/>
                  </a:cubicBezTo>
                  <a:cubicBezTo>
                    <a:pt x="101" y="6956"/>
                    <a:pt x="56" y="6941"/>
                    <a:pt x="1" y="6904"/>
                  </a:cubicBezTo>
                  <a:lnTo>
                    <a:pt x="1" y="6904"/>
                  </a:lnTo>
                  <a:cubicBezTo>
                    <a:pt x="127" y="7316"/>
                    <a:pt x="286" y="7791"/>
                    <a:pt x="507" y="8234"/>
                  </a:cubicBezTo>
                  <a:cubicBezTo>
                    <a:pt x="507" y="8234"/>
                    <a:pt x="507" y="8202"/>
                    <a:pt x="571" y="8202"/>
                  </a:cubicBezTo>
                  <a:cubicBezTo>
                    <a:pt x="3041" y="5321"/>
                    <a:pt x="6113" y="2819"/>
                    <a:pt x="9216" y="634"/>
                  </a:cubicBezTo>
                  <a:cubicBezTo>
                    <a:pt x="8805" y="190"/>
                    <a:pt x="8330" y="32"/>
                    <a:pt x="7855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0;p51">
              <a:extLst>
                <a:ext uri="{FF2B5EF4-FFF2-40B4-BE49-F238E27FC236}">
                  <a16:creationId xmlns:a16="http://schemas.microsoft.com/office/drawing/2014/main" id="{437BB104-367C-1D47-8FBC-F06C0C8B6910}"/>
                </a:ext>
              </a:extLst>
            </p:cNvPr>
            <p:cNvSpPr/>
            <p:nvPr/>
          </p:nvSpPr>
          <p:spPr>
            <a:xfrm>
              <a:off x="2168188" y="1136304"/>
              <a:ext cx="240758" cy="212646"/>
            </a:xfrm>
            <a:custGeom>
              <a:avLst/>
              <a:gdLst/>
              <a:ahLst/>
              <a:cxnLst/>
              <a:rect l="l" t="t" r="r" b="b"/>
              <a:pathLst>
                <a:path w="7665" h="6770" extrusionOk="0">
                  <a:moveTo>
                    <a:pt x="7569" y="1"/>
                  </a:moveTo>
                  <a:cubicBezTo>
                    <a:pt x="5448" y="2471"/>
                    <a:pt x="2882" y="4751"/>
                    <a:pt x="159" y="6556"/>
                  </a:cubicBezTo>
                  <a:lnTo>
                    <a:pt x="1" y="6556"/>
                  </a:lnTo>
                  <a:cubicBezTo>
                    <a:pt x="476" y="6699"/>
                    <a:pt x="968" y="6770"/>
                    <a:pt x="1452" y="6770"/>
                  </a:cubicBezTo>
                  <a:cubicBezTo>
                    <a:pt x="1614" y="6770"/>
                    <a:pt x="1774" y="6762"/>
                    <a:pt x="1932" y="6746"/>
                  </a:cubicBezTo>
                  <a:cubicBezTo>
                    <a:pt x="1932" y="6715"/>
                    <a:pt x="1932" y="6683"/>
                    <a:pt x="1964" y="6651"/>
                  </a:cubicBezTo>
                  <a:cubicBezTo>
                    <a:pt x="3801" y="4814"/>
                    <a:pt x="5606" y="2883"/>
                    <a:pt x="7664" y="1299"/>
                  </a:cubicBezTo>
                  <a:cubicBezTo>
                    <a:pt x="7664" y="856"/>
                    <a:pt x="7633" y="412"/>
                    <a:pt x="7569" y="1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1;p51">
              <a:extLst>
                <a:ext uri="{FF2B5EF4-FFF2-40B4-BE49-F238E27FC236}">
                  <a16:creationId xmlns:a16="http://schemas.microsoft.com/office/drawing/2014/main" id="{F34E1C9A-BD02-ED43-84DD-571C60587937}"/>
                </a:ext>
              </a:extLst>
            </p:cNvPr>
            <p:cNvSpPr/>
            <p:nvPr/>
          </p:nvSpPr>
          <p:spPr>
            <a:xfrm>
              <a:off x="2424839" y="1348196"/>
              <a:ext cx="238747" cy="227817"/>
            </a:xfrm>
            <a:custGeom>
              <a:avLst/>
              <a:gdLst/>
              <a:ahLst/>
              <a:cxnLst/>
              <a:rect l="l" t="t" r="r" b="b"/>
              <a:pathLst>
                <a:path w="7601" h="7253" extrusionOk="0">
                  <a:moveTo>
                    <a:pt x="6461" y="0"/>
                  </a:moveTo>
                  <a:cubicBezTo>
                    <a:pt x="4687" y="2154"/>
                    <a:pt x="2344" y="3895"/>
                    <a:pt x="285" y="5764"/>
                  </a:cubicBezTo>
                  <a:cubicBezTo>
                    <a:pt x="269" y="5796"/>
                    <a:pt x="230" y="5811"/>
                    <a:pt x="190" y="5811"/>
                  </a:cubicBezTo>
                  <a:cubicBezTo>
                    <a:pt x="151" y="5811"/>
                    <a:pt x="111" y="5796"/>
                    <a:pt x="95" y="5764"/>
                  </a:cubicBezTo>
                  <a:cubicBezTo>
                    <a:pt x="0" y="6271"/>
                    <a:pt x="0" y="6746"/>
                    <a:pt x="0" y="7252"/>
                  </a:cubicBezTo>
                  <a:cubicBezTo>
                    <a:pt x="2502" y="4972"/>
                    <a:pt x="5004" y="2597"/>
                    <a:pt x="7601" y="444"/>
                  </a:cubicBezTo>
                  <a:cubicBezTo>
                    <a:pt x="7221" y="254"/>
                    <a:pt x="6872" y="95"/>
                    <a:pt x="6461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2;p51">
              <a:extLst>
                <a:ext uri="{FF2B5EF4-FFF2-40B4-BE49-F238E27FC236}">
                  <a16:creationId xmlns:a16="http://schemas.microsoft.com/office/drawing/2014/main" id="{AC66CEB2-EE83-9743-BD61-B71308A64ECA}"/>
                </a:ext>
              </a:extLst>
            </p:cNvPr>
            <p:cNvSpPr/>
            <p:nvPr/>
          </p:nvSpPr>
          <p:spPr>
            <a:xfrm>
              <a:off x="2456657" y="1427758"/>
              <a:ext cx="286522" cy="270597"/>
            </a:xfrm>
            <a:custGeom>
              <a:avLst/>
              <a:gdLst/>
              <a:ahLst/>
              <a:cxnLst/>
              <a:rect l="l" t="t" r="r" b="b"/>
              <a:pathLst>
                <a:path w="9122" h="8615" extrusionOk="0">
                  <a:moveTo>
                    <a:pt x="8646" y="1"/>
                  </a:moveTo>
                  <a:cubicBezTo>
                    <a:pt x="7474" y="1521"/>
                    <a:pt x="5923" y="2788"/>
                    <a:pt x="4498" y="4054"/>
                  </a:cubicBezTo>
                  <a:cubicBezTo>
                    <a:pt x="3041" y="5384"/>
                    <a:pt x="1584" y="6746"/>
                    <a:pt x="64" y="8013"/>
                  </a:cubicBezTo>
                  <a:cubicBezTo>
                    <a:pt x="64" y="8045"/>
                    <a:pt x="32" y="8045"/>
                    <a:pt x="1" y="8045"/>
                  </a:cubicBezTo>
                  <a:cubicBezTo>
                    <a:pt x="96" y="8235"/>
                    <a:pt x="222" y="8393"/>
                    <a:pt x="349" y="8615"/>
                  </a:cubicBezTo>
                  <a:cubicBezTo>
                    <a:pt x="3231" y="6144"/>
                    <a:pt x="6018" y="3326"/>
                    <a:pt x="9121" y="1204"/>
                  </a:cubicBezTo>
                  <a:cubicBezTo>
                    <a:pt x="9058" y="792"/>
                    <a:pt x="8900" y="381"/>
                    <a:pt x="8646" y="1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3;p51">
              <a:extLst>
                <a:ext uri="{FF2B5EF4-FFF2-40B4-BE49-F238E27FC236}">
                  <a16:creationId xmlns:a16="http://schemas.microsoft.com/office/drawing/2014/main" id="{BCD06534-5D49-6C40-89F8-4E0F37A2A80A}"/>
                </a:ext>
              </a:extLst>
            </p:cNvPr>
            <p:cNvSpPr/>
            <p:nvPr/>
          </p:nvSpPr>
          <p:spPr>
            <a:xfrm>
              <a:off x="2359161" y="1385982"/>
              <a:ext cx="124384" cy="384992"/>
            </a:xfrm>
            <a:custGeom>
              <a:avLst/>
              <a:gdLst/>
              <a:ahLst/>
              <a:cxnLst/>
              <a:rect l="l" t="t" r="r" b="b"/>
              <a:pathLst>
                <a:path w="3960" h="12257" extrusionOk="0">
                  <a:moveTo>
                    <a:pt x="3263" y="1"/>
                  </a:moveTo>
                  <a:cubicBezTo>
                    <a:pt x="2408" y="349"/>
                    <a:pt x="1584" y="697"/>
                    <a:pt x="729" y="1014"/>
                  </a:cubicBezTo>
                  <a:cubicBezTo>
                    <a:pt x="571" y="2819"/>
                    <a:pt x="1" y="4434"/>
                    <a:pt x="96" y="6334"/>
                  </a:cubicBezTo>
                  <a:cubicBezTo>
                    <a:pt x="128" y="7443"/>
                    <a:pt x="349" y="8551"/>
                    <a:pt x="793" y="9628"/>
                  </a:cubicBezTo>
                  <a:cubicBezTo>
                    <a:pt x="1141" y="10515"/>
                    <a:pt x="1711" y="11433"/>
                    <a:pt x="2408" y="12256"/>
                  </a:cubicBezTo>
                  <a:cubicBezTo>
                    <a:pt x="3168" y="12193"/>
                    <a:pt x="3675" y="11750"/>
                    <a:pt x="3960" y="11116"/>
                  </a:cubicBezTo>
                  <a:cubicBezTo>
                    <a:pt x="2566" y="9786"/>
                    <a:pt x="1901" y="8266"/>
                    <a:pt x="1711" y="6778"/>
                  </a:cubicBezTo>
                  <a:cubicBezTo>
                    <a:pt x="1394" y="4308"/>
                    <a:pt x="2249" y="190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4;p51">
              <a:extLst>
                <a:ext uri="{FF2B5EF4-FFF2-40B4-BE49-F238E27FC236}">
                  <a16:creationId xmlns:a16="http://schemas.microsoft.com/office/drawing/2014/main" id="{AB20D6E0-7BDE-1740-B2C1-4D932A2839FC}"/>
                </a:ext>
              </a:extLst>
            </p:cNvPr>
            <p:cNvSpPr/>
            <p:nvPr/>
          </p:nvSpPr>
          <p:spPr>
            <a:xfrm>
              <a:off x="1976210" y="1102476"/>
              <a:ext cx="865440" cy="423784"/>
            </a:xfrm>
            <a:custGeom>
              <a:avLst/>
              <a:gdLst/>
              <a:ahLst/>
              <a:cxnLst/>
              <a:rect l="l" t="t" r="r" b="b"/>
              <a:pathLst>
                <a:path w="27553" h="13492" extrusionOk="0">
                  <a:moveTo>
                    <a:pt x="3801" y="1"/>
                  </a:moveTo>
                  <a:cubicBezTo>
                    <a:pt x="2946" y="254"/>
                    <a:pt x="2027" y="508"/>
                    <a:pt x="1109" y="634"/>
                  </a:cubicBezTo>
                  <a:cubicBezTo>
                    <a:pt x="1077" y="761"/>
                    <a:pt x="1109" y="793"/>
                    <a:pt x="1077" y="856"/>
                  </a:cubicBezTo>
                  <a:cubicBezTo>
                    <a:pt x="0" y="3643"/>
                    <a:pt x="1774" y="7792"/>
                    <a:pt x="5004" y="9502"/>
                  </a:cubicBezTo>
                  <a:cubicBezTo>
                    <a:pt x="6270" y="10175"/>
                    <a:pt x="7516" y="10433"/>
                    <a:pt x="8718" y="10433"/>
                  </a:cubicBezTo>
                  <a:cubicBezTo>
                    <a:pt x="10855" y="10433"/>
                    <a:pt x="12857" y="9618"/>
                    <a:pt x="14600" y="8868"/>
                  </a:cubicBezTo>
                  <a:cubicBezTo>
                    <a:pt x="16040" y="8248"/>
                    <a:pt x="17820" y="7271"/>
                    <a:pt x="19693" y="7271"/>
                  </a:cubicBezTo>
                  <a:cubicBezTo>
                    <a:pt x="20497" y="7271"/>
                    <a:pt x="21319" y="7452"/>
                    <a:pt x="22137" y="7918"/>
                  </a:cubicBezTo>
                  <a:cubicBezTo>
                    <a:pt x="24259" y="9122"/>
                    <a:pt x="25336" y="11560"/>
                    <a:pt x="24829" y="13492"/>
                  </a:cubicBezTo>
                  <a:cubicBezTo>
                    <a:pt x="25431" y="13460"/>
                    <a:pt x="25842" y="13270"/>
                    <a:pt x="26254" y="12890"/>
                  </a:cubicBezTo>
                  <a:lnTo>
                    <a:pt x="26254" y="12827"/>
                  </a:lnTo>
                  <a:cubicBezTo>
                    <a:pt x="27552" y="9533"/>
                    <a:pt x="24069" y="5765"/>
                    <a:pt x="20617" y="5068"/>
                  </a:cubicBezTo>
                  <a:cubicBezTo>
                    <a:pt x="20004" y="4941"/>
                    <a:pt x="19414" y="4885"/>
                    <a:pt x="18843" y="4885"/>
                  </a:cubicBezTo>
                  <a:cubicBezTo>
                    <a:pt x="15991" y="4885"/>
                    <a:pt x="13612" y="6288"/>
                    <a:pt x="11211" y="7316"/>
                  </a:cubicBezTo>
                  <a:cubicBezTo>
                    <a:pt x="10197" y="7769"/>
                    <a:pt x="8863" y="8294"/>
                    <a:pt x="7503" y="8294"/>
                  </a:cubicBezTo>
                  <a:cubicBezTo>
                    <a:pt x="6484" y="8294"/>
                    <a:pt x="5452" y="7999"/>
                    <a:pt x="4529" y="7158"/>
                  </a:cubicBezTo>
                  <a:cubicBezTo>
                    <a:pt x="2059" y="4941"/>
                    <a:pt x="2946" y="1996"/>
                    <a:pt x="3801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5;p51">
              <a:extLst>
                <a:ext uri="{FF2B5EF4-FFF2-40B4-BE49-F238E27FC236}">
                  <a16:creationId xmlns:a16="http://schemas.microsoft.com/office/drawing/2014/main" id="{3F93C71D-920E-C143-9E79-58CEE3A6E8F3}"/>
                </a:ext>
              </a:extLst>
            </p:cNvPr>
            <p:cNvSpPr/>
            <p:nvPr/>
          </p:nvSpPr>
          <p:spPr>
            <a:xfrm>
              <a:off x="1825002" y="554026"/>
              <a:ext cx="136319" cy="114804"/>
            </a:xfrm>
            <a:custGeom>
              <a:avLst/>
              <a:gdLst/>
              <a:ahLst/>
              <a:cxnLst/>
              <a:rect l="l" t="t" r="r" b="b"/>
              <a:pathLst>
                <a:path w="4340" h="3655" extrusionOk="0">
                  <a:moveTo>
                    <a:pt x="3137" y="0"/>
                  </a:moveTo>
                  <a:cubicBezTo>
                    <a:pt x="2753" y="0"/>
                    <a:pt x="2387" y="72"/>
                    <a:pt x="1996" y="202"/>
                  </a:cubicBezTo>
                  <a:cubicBezTo>
                    <a:pt x="1331" y="1343"/>
                    <a:pt x="634" y="2451"/>
                    <a:pt x="1" y="3654"/>
                  </a:cubicBezTo>
                  <a:cubicBezTo>
                    <a:pt x="824" y="3274"/>
                    <a:pt x="1647" y="2958"/>
                    <a:pt x="2534" y="2704"/>
                  </a:cubicBezTo>
                  <a:cubicBezTo>
                    <a:pt x="2788" y="2134"/>
                    <a:pt x="3104" y="1628"/>
                    <a:pt x="3453" y="1152"/>
                  </a:cubicBezTo>
                  <a:cubicBezTo>
                    <a:pt x="3706" y="804"/>
                    <a:pt x="3991" y="392"/>
                    <a:pt x="4339" y="202"/>
                  </a:cubicBezTo>
                  <a:lnTo>
                    <a:pt x="4308" y="202"/>
                  </a:lnTo>
                  <a:cubicBezTo>
                    <a:pt x="3877" y="64"/>
                    <a:pt x="3499" y="0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6;p51">
              <a:extLst>
                <a:ext uri="{FF2B5EF4-FFF2-40B4-BE49-F238E27FC236}">
                  <a16:creationId xmlns:a16="http://schemas.microsoft.com/office/drawing/2014/main" id="{5F4177CB-5680-3343-944A-413F9F456D5B}"/>
                </a:ext>
              </a:extLst>
            </p:cNvPr>
            <p:cNvSpPr/>
            <p:nvPr/>
          </p:nvSpPr>
          <p:spPr>
            <a:xfrm>
              <a:off x="1681773" y="625986"/>
              <a:ext cx="524233" cy="383045"/>
            </a:xfrm>
            <a:custGeom>
              <a:avLst/>
              <a:gdLst/>
              <a:ahLst/>
              <a:cxnLst/>
              <a:rect l="l" t="t" r="r" b="b"/>
              <a:pathLst>
                <a:path w="16690" h="12195" extrusionOk="0">
                  <a:moveTo>
                    <a:pt x="11300" y="0"/>
                  </a:moveTo>
                  <a:cubicBezTo>
                    <a:pt x="9463" y="0"/>
                    <a:pt x="7642" y="728"/>
                    <a:pt x="6176" y="1268"/>
                  </a:cubicBezTo>
                  <a:cubicBezTo>
                    <a:pt x="4117" y="2028"/>
                    <a:pt x="2281" y="3042"/>
                    <a:pt x="507" y="4245"/>
                  </a:cubicBezTo>
                  <a:lnTo>
                    <a:pt x="349" y="4245"/>
                  </a:lnTo>
                  <a:cubicBezTo>
                    <a:pt x="127" y="5005"/>
                    <a:pt x="0" y="5797"/>
                    <a:pt x="32" y="6652"/>
                  </a:cubicBezTo>
                  <a:cubicBezTo>
                    <a:pt x="1710" y="5227"/>
                    <a:pt x="3547" y="4087"/>
                    <a:pt x="5669" y="3327"/>
                  </a:cubicBezTo>
                  <a:cubicBezTo>
                    <a:pt x="6714" y="2947"/>
                    <a:pt x="7823" y="2630"/>
                    <a:pt x="9026" y="2408"/>
                  </a:cubicBezTo>
                  <a:cubicBezTo>
                    <a:pt x="9716" y="2293"/>
                    <a:pt x="10523" y="2078"/>
                    <a:pt x="11326" y="2078"/>
                  </a:cubicBezTo>
                  <a:cubicBezTo>
                    <a:pt x="11628" y="2078"/>
                    <a:pt x="11930" y="2109"/>
                    <a:pt x="12225" y="2187"/>
                  </a:cubicBezTo>
                  <a:cubicBezTo>
                    <a:pt x="14156" y="2725"/>
                    <a:pt x="14156" y="5164"/>
                    <a:pt x="14061" y="6494"/>
                  </a:cubicBezTo>
                  <a:cubicBezTo>
                    <a:pt x="13776" y="8711"/>
                    <a:pt x="12953" y="10706"/>
                    <a:pt x="11560" y="12194"/>
                  </a:cubicBezTo>
                  <a:cubicBezTo>
                    <a:pt x="12510" y="11909"/>
                    <a:pt x="13460" y="11561"/>
                    <a:pt x="14378" y="11276"/>
                  </a:cubicBezTo>
                  <a:cubicBezTo>
                    <a:pt x="14410" y="11276"/>
                    <a:pt x="14473" y="11244"/>
                    <a:pt x="14536" y="11244"/>
                  </a:cubicBezTo>
                  <a:cubicBezTo>
                    <a:pt x="15550" y="9629"/>
                    <a:pt x="16690" y="7919"/>
                    <a:pt x="16690" y="5734"/>
                  </a:cubicBezTo>
                  <a:cubicBezTo>
                    <a:pt x="16658" y="3453"/>
                    <a:pt x="15106" y="635"/>
                    <a:pt x="12573" y="128"/>
                  </a:cubicBezTo>
                  <a:cubicBezTo>
                    <a:pt x="12151" y="39"/>
                    <a:pt x="11725" y="0"/>
                    <a:pt x="11300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7;p51">
              <a:extLst>
                <a:ext uri="{FF2B5EF4-FFF2-40B4-BE49-F238E27FC236}">
                  <a16:creationId xmlns:a16="http://schemas.microsoft.com/office/drawing/2014/main" id="{89B680CA-F3C1-CF49-B6D5-E8BF7D971E2B}"/>
                </a:ext>
              </a:extLst>
            </p:cNvPr>
            <p:cNvSpPr/>
            <p:nvPr/>
          </p:nvSpPr>
          <p:spPr>
            <a:xfrm>
              <a:off x="1765323" y="750369"/>
              <a:ext cx="742093" cy="531206"/>
            </a:xfrm>
            <a:custGeom>
              <a:avLst/>
              <a:gdLst/>
              <a:ahLst/>
              <a:cxnLst/>
              <a:rect l="l" t="t" r="r" b="b"/>
              <a:pathLst>
                <a:path w="23626" h="16912" extrusionOk="0">
                  <a:moveTo>
                    <a:pt x="2882" y="0"/>
                  </a:moveTo>
                  <a:cubicBezTo>
                    <a:pt x="2091" y="285"/>
                    <a:pt x="1331" y="665"/>
                    <a:pt x="634" y="1077"/>
                  </a:cubicBezTo>
                  <a:cubicBezTo>
                    <a:pt x="191" y="2660"/>
                    <a:pt x="1" y="4307"/>
                    <a:pt x="64" y="6112"/>
                  </a:cubicBezTo>
                  <a:cubicBezTo>
                    <a:pt x="96" y="7031"/>
                    <a:pt x="159" y="8107"/>
                    <a:pt x="666" y="9184"/>
                  </a:cubicBezTo>
                  <a:cubicBezTo>
                    <a:pt x="1362" y="10483"/>
                    <a:pt x="2692" y="11148"/>
                    <a:pt x="3959" y="11433"/>
                  </a:cubicBezTo>
                  <a:cubicBezTo>
                    <a:pt x="4666" y="11591"/>
                    <a:pt x="5358" y="11659"/>
                    <a:pt x="6035" y="11659"/>
                  </a:cubicBezTo>
                  <a:cubicBezTo>
                    <a:pt x="8481" y="11659"/>
                    <a:pt x="10729" y="10763"/>
                    <a:pt x="12763" y="9944"/>
                  </a:cubicBezTo>
                  <a:cubicBezTo>
                    <a:pt x="13998" y="9469"/>
                    <a:pt x="15233" y="8867"/>
                    <a:pt x="16532" y="8519"/>
                  </a:cubicBezTo>
                  <a:cubicBezTo>
                    <a:pt x="16871" y="8415"/>
                    <a:pt x="17243" y="8343"/>
                    <a:pt x="17624" y="8343"/>
                  </a:cubicBezTo>
                  <a:cubicBezTo>
                    <a:pt x="18169" y="8343"/>
                    <a:pt x="18734" y="8489"/>
                    <a:pt x="19255" y="8899"/>
                  </a:cubicBezTo>
                  <a:cubicBezTo>
                    <a:pt x="20364" y="9818"/>
                    <a:pt x="20649" y="11369"/>
                    <a:pt x="20775" y="12541"/>
                  </a:cubicBezTo>
                  <a:cubicBezTo>
                    <a:pt x="20902" y="14061"/>
                    <a:pt x="20807" y="15518"/>
                    <a:pt x="20617" y="16911"/>
                  </a:cubicBezTo>
                  <a:cubicBezTo>
                    <a:pt x="21314" y="16595"/>
                    <a:pt x="22042" y="16310"/>
                    <a:pt x="22802" y="16120"/>
                  </a:cubicBezTo>
                  <a:lnTo>
                    <a:pt x="22802" y="15993"/>
                  </a:lnTo>
                  <a:cubicBezTo>
                    <a:pt x="23119" y="14410"/>
                    <a:pt x="23626" y="12858"/>
                    <a:pt x="23372" y="11084"/>
                  </a:cubicBezTo>
                  <a:cubicBezTo>
                    <a:pt x="23151" y="9089"/>
                    <a:pt x="21757" y="6651"/>
                    <a:pt x="19635" y="6081"/>
                  </a:cubicBezTo>
                  <a:cubicBezTo>
                    <a:pt x="19277" y="5988"/>
                    <a:pt x="18918" y="5948"/>
                    <a:pt x="18561" y="5948"/>
                  </a:cubicBezTo>
                  <a:cubicBezTo>
                    <a:pt x="16966" y="5948"/>
                    <a:pt x="15413" y="6743"/>
                    <a:pt x="14093" y="7157"/>
                  </a:cubicBezTo>
                  <a:cubicBezTo>
                    <a:pt x="12351" y="7664"/>
                    <a:pt x="10641" y="8234"/>
                    <a:pt x="8900" y="8741"/>
                  </a:cubicBezTo>
                  <a:cubicBezTo>
                    <a:pt x="8000" y="9015"/>
                    <a:pt x="6872" y="9356"/>
                    <a:pt x="5744" y="9356"/>
                  </a:cubicBezTo>
                  <a:cubicBezTo>
                    <a:pt x="4528" y="9356"/>
                    <a:pt x="3312" y="8961"/>
                    <a:pt x="2376" y="7664"/>
                  </a:cubicBezTo>
                  <a:cubicBezTo>
                    <a:pt x="1521" y="6524"/>
                    <a:pt x="1647" y="5289"/>
                    <a:pt x="1774" y="4180"/>
                  </a:cubicBezTo>
                  <a:cubicBezTo>
                    <a:pt x="1932" y="2692"/>
                    <a:pt x="2312" y="1299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8;p51">
              <a:extLst>
                <a:ext uri="{FF2B5EF4-FFF2-40B4-BE49-F238E27FC236}">
                  <a16:creationId xmlns:a16="http://schemas.microsoft.com/office/drawing/2014/main" id="{4AB70184-D271-D540-ADFE-5E7DFFC09E53}"/>
                </a:ext>
              </a:extLst>
            </p:cNvPr>
            <p:cNvSpPr/>
            <p:nvPr/>
          </p:nvSpPr>
          <p:spPr>
            <a:xfrm>
              <a:off x="1670811" y="539922"/>
              <a:ext cx="1174828" cy="1243993"/>
            </a:xfrm>
            <a:custGeom>
              <a:avLst/>
              <a:gdLst/>
              <a:ahLst/>
              <a:cxnLst/>
              <a:rect l="l" t="t" r="r" b="b"/>
              <a:pathLst>
                <a:path w="37403" h="39605" extrusionOk="0">
                  <a:moveTo>
                    <a:pt x="8046" y="449"/>
                  </a:moveTo>
                  <a:cubicBezTo>
                    <a:pt x="8408" y="449"/>
                    <a:pt x="8786" y="513"/>
                    <a:pt x="9217" y="651"/>
                  </a:cubicBezTo>
                  <a:lnTo>
                    <a:pt x="9248" y="651"/>
                  </a:lnTo>
                  <a:cubicBezTo>
                    <a:pt x="8900" y="841"/>
                    <a:pt x="8615" y="1253"/>
                    <a:pt x="8393" y="1601"/>
                  </a:cubicBezTo>
                  <a:cubicBezTo>
                    <a:pt x="8013" y="2077"/>
                    <a:pt x="7697" y="2583"/>
                    <a:pt x="7380" y="3153"/>
                  </a:cubicBezTo>
                  <a:cubicBezTo>
                    <a:pt x="6525" y="3407"/>
                    <a:pt x="5701" y="3723"/>
                    <a:pt x="4846" y="4103"/>
                  </a:cubicBezTo>
                  <a:cubicBezTo>
                    <a:pt x="5543" y="2900"/>
                    <a:pt x="6240" y="1792"/>
                    <a:pt x="6905" y="651"/>
                  </a:cubicBezTo>
                  <a:cubicBezTo>
                    <a:pt x="7296" y="521"/>
                    <a:pt x="7662" y="449"/>
                    <a:pt x="8046" y="449"/>
                  </a:cubicBezTo>
                  <a:close/>
                  <a:moveTo>
                    <a:pt x="11180" y="5370"/>
                  </a:moveTo>
                  <a:lnTo>
                    <a:pt x="11180" y="5370"/>
                  </a:lnTo>
                  <a:cubicBezTo>
                    <a:pt x="9090" y="6985"/>
                    <a:pt x="7190" y="8854"/>
                    <a:pt x="5258" y="10690"/>
                  </a:cubicBezTo>
                  <a:cubicBezTo>
                    <a:pt x="5448" y="9139"/>
                    <a:pt x="5891" y="7714"/>
                    <a:pt x="6525" y="6415"/>
                  </a:cubicBezTo>
                  <a:cubicBezTo>
                    <a:pt x="7665" y="6035"/>
                    <a:pt x="8868" y="5718"/>
                    <a:pt x="10072" y="5528"/>
                  </a:cubicBezTo>
                  <a:cubicBezTo>
                    <a:pt x="10388" y="5433"/>
                    <a:pt x="10800" y="5402"/>
                    <a:pt x="11180" y="5370"/>
                  </a:cubicBezTo>
                  <a:close/>
                  <a:moveTo>
                    <a:pt x="11307" y="5307"/>
                  </a:moveTo>
                  <a:cubicBezTo>
                    <a:pt x="11750" y="5307"/>
                    <a:pt x="12225" y="5307"/>
                    <a:pt x="12605" y="5465"/>
                  </a:cubicBezTo>
                  <a:cubicBezTo>
                    <a:pt x="10325" y="7809"/>
                    <a:pt x="7760" y="9740"/>
                    <a:pt x="5163" y="11736"/>
                  </a:cubicBezTo>
                  <a:lnTo>
                    <a:pt x="5163" y="11451"/>
                  </a:lnTo>
                  <a:cubicBezTo>
                    <a:pt x="5163" y="11261"/>
                    <a:pt x="5163" y="11102"/>
                    <a:pt x="5226" y="10912"/>
                  </a:cubicBezTo>
                  <a:cubicBezTo>
                    <a:pt x="5270" y="10956"/>
                    <a:pt x="5345" y="11016"/>
                    <a:pt x="5408" y="11016"/>
                  </a:cubicBezTo>
                  <a:cubicBezTo>
                    <a:pt x="5435" y="11016"/>
                    <a:pt x="5460" y="11004"/>
                    <a:pt x="5480" y="10975"/>
                  </a:cubicBezTo>
                  <a:cubicBezTo>
                    <a:pt x="7443" y="9170"/>
                    <a:pt x="9438" y="7429"/>
                    <a:pt x="11339" y="5528"/>
                  </a:cubicBezTo>
                  <a:cubicBezTo>
                    <a:pt x="11434" y="5433"/>
                    <a:pt x="11402" y="5370"/>
                    <a:pt x="11307" y="5307"/>
                  </a:cubicBezTo>
                  <a:close/>
                  <a:moveTo>
                    <a:pt x="11649" y="2740"/>
                  </a:moveTo>
                  <a:cubicBezTo>
                    <a:pt x="12074" y="2740"/>
                    <a:pt x="12500" y="2779"/>
                    <a:pt x="12922" y="2868"/>
                  </a:cubicBezTo>
                  <a:cubicBezTo>
                    <a:pt x="15455" y="3375"/>
                    <a:pt x="17007" y="6193"/>
                    <a:pt x="17039" y="8474"/>
                  </a:cubicBezTo>
                  <a:cubicBezTo>
                    <a:pt x="17039" y="10659"/>
                    <a:pt x="15899" y="12369"/>
                    <a:pt x="14885" y="13984"/>
                  </a:cubicBezTo>
                  <a:cubicBezTo>
                    <a:pt x="14822" y="13984"/>
                    <a:pt x="14759" y="14016"/>
                    <a:pt x="14727" y="14016"/>
                  </a:cubicBezTo>
                  <a:cubicBezTo>
                    <a:pt x="13809" y="14301"/>
                    <a:pt x="12859" y="14649"/>
                    <a:pt x="11909" y="14934"/>
                  </a:cubicBezTo>
                  <a:cubicBezTo>
                    <a:pt x="13302" y="13446"/>
                    <a:pt x="14125" y="11451"/>
                    <a:pt x="14410" y="9234"/>
                  </a:cubicBezTo>
                  <a:cubicBezTo>
                    <a:pt x="14505" y="7904"/>
                    <a:pt x="14505" y="5465"/>
                    <a:pt x="12574" y="4927"/>
                  </a:cubicBezTo>
                  <a:cubicBezTo>
                    <a:pt x="12279" y="4849"/>
                    <a:pt x="11977" y="4818"/>
                    <a:pt x="11675" y="4818"/>
                  </a:cubicBezTo>
                  <a:cubicBezTo>
                    <a:pt x="10872" y="4818"/>
                    <a:pt x="10065" y="5033"/>
                    <a:pt x="9375" y="5148"/>
                  </a:cubicBezTo>
                  <a:cubicBezTo>
                    <a:pt x="8172" y="5370"/>
                    <a:pt x="7063" y="5687"/>
                    <a:pt x="6018" y="6067"/>
                  </a:cubicBezTo>
                  <a:cubicBezTo>
                    <a:pt x="3896" y="6859"/>
                    <a:pt x="1996" y="7967"/>
                    <a:pt x="413" y="9424"/>
                  </a:cubicBezTo>
                  <a:cubicBezTo>
                    <a:pt x="381" y="8569"/>
                    <a:pt x="508" y="7777"/>
                    <a:pt x="729" y="7017"/>
                  </a:cubicBezTo>
                  <a:cubicBezTo>
                    <a:pt x="793" y="7017"/>
                    <a:pt x="824" y="7017"/>
                    <a:pt x="856" y="6985"/>
                  </a:cubicBezTo>
                  <a:cubicBezTo>
                    <a:pt x="2630" y="5782"/>
                    <a:pt x="4466" y="4768"/>
                    <a:pt x="6525" y="4008"/>
                  </a:cubicBezTo>
                  <a:cubicBezTo>
                    <a:pt x="7991" y="3468"/>
                    <a:pt x="9812" y="2740"/>
                    <a:pt x="11649" y="2740"/>
                  </a:cubicBezTo>
                  <a:close/>
                  <a:moveTo>
                    <a:pt x="12859" y="5592"/>
                  </a:moveTo>
                  <a:cubicBezTo>
                    <a:pt x="13302" y="5782"/>
                    <a:pt x="13619" y="6162"/>
                    <a:pt x="13809" y="6795"/>
                  </a:cubicBezTo>
                  <a:cubicBezTo>
                    <a:pt x="13967" y="7302"/>
                    <a:pt x="13999" y="7809"/>
                    <a:pt x="13967" y="8315"/>
                  </a:cubicBezTo>
                  <a:lnTo>
                    <a:pt x="13904" y="8315"/>
                  </a:lnTo>
                  <a:cubicBezTo>
                    <a:pt x="12700" y="9360"/>
                    <a:pt x="11624" y="10595"/>
                    <a:pt x="10452" y="11641"/>
                  </a:cubicBezTo>
                  <a:cubicBezTo>
                    <a:pt x="9248" y="12717"/>
                    <a:pt x="8013" y="13699"/>
                    <a:pt x="6747" y="14744"/>
                  </a:cubicBezTo>
                  <a:cubicBezTo>
                    <a:pt x="6651" y="14807"/>
                    <a:pt x="6715" y="14966"/>
                    <a:pt x="6842" y="15061"/>
                  </a:cubicBezTo>
                  <a:cubicBezTo>
                    <a:pt x="6873" y="15061"/>
                    <a:pt x="6968" y="15061"/>
                    <a:pt x="7000" y="15029"/>
                  </a:cubicBezTo>
                  <a:cubicBezTo>
                    <a:pt x="9438" y="13192"/>
                    <a:pt x="12099" y="11134"/>
                    <a:pt x="13967" y="8632"/>
                  </a:cubicBezTo>
                  <a:lnTo>
                    <a:pt x="13967" y="8632"/>
                  </a:lnTo>
                  <a:cubicBezTo>
                    <a:pt x="13935" y="9044"/>
                    <a:pt x="13872" y="9424"/>
                    <a:pt x="13809" y="9835"/>
                  </a:cubicBezTo>
                  <a:lnTo>
                    <a:pt x="13682" y="10310"/>
                  </a:lnTo>
                  <a:cubicBezTo>
                    <a:pt x="11592" y="11862"/>
                    <a:pt x="9692" y="13667"/>
                    <a:pt x="7760" y="15377"/>
                  </a:cubicBezTo>
                  <a:cubicBezTo>
                    <a:pt x="7697" y="15377"/>
                    <a:pt x="7697" y="15409"/>
                    <a:pt x="7697" y="15409"/>
                  </a:cubicBezTo>
                  <a:cubicBezTo>
                    <a:pt x="7443" y="15346"/>
                    <a:pt x="7127" y="15219"/>
                    <a:pt x="6842" y="15061"/>
                  </a:cubicBezTo>
                  <a:cubicBezTo>
                    <a:pt x="6715" y="14966"/>
                    <a:pt x="6588" y="14934"/>
                    <a:pt x="6430" y="14807"/>
                  </a:cubicBezTo>
                  <a:cubicBezTo>
                    <a:pt x="5448" y="14111"/>
                    <a:pt x="5163" y="13161"/>
                    <a:pt x="5131" y="12179"/>
                  </a:cubicBezTo>
                  <a:cubicBezTo>
                    <a:pt x="5163" y="12179"/>
                    <a:pt x="5163" y="12116"/>
                    <a:pt x="5195" y="12116"/>
                  </a:cubicBezTo>
                  <a:cubicBezTo>
                    <a:pt x="7855" y="10120"/>
                    <a:pt x="10547" y="8125"/>
                    <a:pt x="12827" y="5687"/>
                  </a:cubicBezTo>
                  <a:cubicBezTo>
                    <a:pt x="12859" y="5687"/>
                    <a:pt x="12859" y="5623"/>
                    <a:pt x="12859" y="5592"/>
                  </a:cubicBezTo>
                  <a:close/>
                  <a:moveTo>
                    <a:pt x="13555" y="10690"/>
                  </a:moveTo>
                  <a:cubicBezTo>
                    <a:pt x="13144" y="12274"/>
                    <a:pt x="12352" y="13667"/>
                    <a:pt x="11339" y="14871"/>
                  </a:cubicBezTo>
                  <a:cubicBezTo>
                    <a:pt x="11307" y="14934"/>
                    <a:pt x="11307" y="15029"/>
                    <a:pt x="11339" y="15092"/>
                  </a:cubicBezTo>
                  <a:cubicBezTo>
                    <a:pt x="10768" y="15251"/>
                    <a:pt x="10167" y="15409"/>
                    <a:pt x="9533" y="15504"/>
                  </a:cubicBezTo>
                  <a:cubicBezTo>
                    <a:pt x="9312" y="15536"/>
                    <a:pt x="9082" y="15552"/>
                    <a:pt x="8849" y="15552"/>
                  </a:cubicBezTo>
                  <a:cubicBezTo>
                    <a:pt x="8615" y="15552"/>
                    <a:pt x="8377" y="15536"/>
                    <a:pt x="8140" y="15504"/>
                  </a:cubicBezTo>
                  <a:cubicBezTo>
                    <a:pt x="10040" y="14016"/>
                    <a:pt x="11972" y="12496"/>
                    <a:pt x="13555" y="10690"/>
                  </a:cubicBezTo>
                  <a:close/>
                  <a:moveTo>
                    <a:pt x="20690" y="15401"/>
                  </a:moveTo>
                  <a:cubicBezTo>
                    <a:pt x="20759" y="15401"/>
                    <a:pt x="20830" y="15404"/>
                    <a:pt x="20903" y="15409"/>
                  </a:cubicBezTo>
                  <a:cubicBezTo>
                    <a:pt x="20839" y="15409"/>
                    <a:pt x="20839" y="15441"/>
                    <a:pt x="20808" y="15441"/>
                  </a:cubicBezTo>
                  <a:cubicBezTo>
                    <a:pt x="18274" y="17468"/>
                    <a:pt x="15867" y="19621"/>
                    <a:pt x="13397" y="21711"/>
                  </a:cubicBezTo>
                  <a:lnTo>
                    <a:pt x="13365" y="21743"/>
                  </a:lnTo>
                  <a:cubicBezTo>
                    <a:pt x="13239" y="21838"/>
                    <a:pt x="13175" y="21933"/>
                    <a:pt x="13049" y="22028"/>
                  </a:cubicBezTo>
                  <a:cubicBezTo>
                    <a:pt x="12890" y="20571"/>
                    <a:pt x="13492" y="19178"/>
                    <a:pt x="13999" y="18038"/>
                  </a:cubicBezTo>
                  <a:cubicBezTo>
                    <a:pt x="14030" y="17943"/>
                    <a:pt x="13999" y="17879"/>
                    <a:pt x="13967" y="17784"/>
                  </a:cubicBezTo>
                  <a:cubicBezTo>
                    <a:pt x="15297" y="17309"/>
                    <a:pt x="16564" y="16771"/>
                    <a:pt x="17831" y="16233"/>
                  </a:cubicBezTo>
                  <a:cubicBezTo>
                    <a:pt x="18527" y="16011"/>
                    <a:pt x="19161" y="15726"/>
                    <a:pt x="19826" y="15536"/>
                  </a:cubicBezTo>
                  <a:cubicBezTo>
                    <a:pt x="20086" y="15458"/>
                    <a:pt x="20368" y="15401"/>
                    <a:pt x="20690" y="15401"/>
                  </a:cubicBezTo>
                  <a:close/>
                  <a:moveTo>
                    <a:pt x="5891" y="6574"/>
                  </a:moveTo>
                  <a:cubicBezTo>
                    <a:pt x="5290" y="7904"/>
                    <a:pt x="4941" y="9265"/>
                    <a:pt x="4783" y="10785"/>
                  </a:cubicBezTo>
                  <a:cubicBezTo>
                    <a:pt x="4656" y="11894"/>
                    <a:pt x="4530" y="13161"/>
                    <a:pt x="5353" y="14269"/>
                  </a:cubicBezTo>
                  <a:cubicBezTo>
                    <a:pt x="6301" y="15560"/>
                    <a:pt x="7518" y="15949"/>
                    <a:pt x="8731" y="15949"/>
                  </a:cubicBezTo>
                  <a:cubicBezTo>
                    <a:pt x="9870" y="15949"/>
                    <a:pt x="11004" y="15606"/>
                    <a:pt x="11909" y="15346"/>
                  </a:cubicBezTo>
                  <a:cubicBezTo>
                    <a:pt x="13650" y="14807"/>
                    <a:pt x="15360" y="14269"/>
                    <a:pt x="17071" y="13762"/>
                  </a:cubicBezTo>
                  <a:cubicBezTo>
                    <a:pt x="18422" y="13372"/>
                    <a:pt x="19987" y="12556"/>
                    <a:pt x="21573" y="12556"/>
                  </a:cubicBezTo>
                  <a:cubicBezTo>
                    <a:pt x="21919" y="12556"/>
                    <a:pt x="22266" y="12595"/>
                    <a:pt x="22613" y="12686"/>
                  </a:cubicBezTo>
                  <a:cubicBezTo>
                    <a:pt x="24766" y="13224"/>
                    <a:pt x="26160" y="15694"/>
                    <a:pt x="26381" y="17658"/>
                  </a:cubicBezTo>
                  <a:cubicBezTo>
                    <a:pt x="26635" y="19463"/>
                    <a:pt x="26096" y="20983"/>
                    <a:pt x="25780" y="22566"/>
                  </a:cubicBezTo>
                  <a:cubicBezTo>
                    <a:pt x="25748" y="22630"/>
                    <a:pt x="25780" y="22661"/>
                    <a:pt x="25780" y="22693"/>
                  </a:cubicBezTo>
                  <a:cubicBezTo>
                    <a:pt x="25051" y="22883"/>
                    <a:pt x="24323" y="23168"/>
                    <a:pt x="23626" y="23485"/>
                  </a:cubicBezTo>
                  <a:cubicBezTo>
                    <a:pt x="23816" y="22091"/>
                    <a:pt x="23879" y="20635"/>
                    <a:pt x="23784" y="19146"/>
                  </a:cubicBezTo>
                  <a:cubicBezTo>
                    <a:pt x="23689" y="17943"/>
                    <a:pt x="23404" y="16391"/>
                    <a:pt x="22264" y="15504"/>
                  </a:cubicBezTo>
                  <a:cubicBezTo>
                    <a:pt x="21742" y="15075"/>
                    <a:pt x="21176" y="14932"/>
                    <a:pt x="20630" y="14932"/>
                  </a:cubicBezTo>
                  <a:cubicBezTo>
                    <a:pt x="20249" y="14932"/>
                    <a:pt x="19879" y="15001"/>
                    <a:pt x="19541" y="15092"/>
                  </a:cubicBezTo>
                  <a:cubicBezTo>
                    <a:pt x="18242" y="15441"/>
                    <a:pt x="17007" y="16011"/>
                    <a:pt x="15772" y="16518"/>
                  </a:cubicBezTo>
                  <a:cubicBezTo>
                    <a:pt x="13795" y="17361"/>
                    <a:pt x="11616" y="18224"/>
                    <a:pt x="9263" y="18224"/>
                  </a:cubicBezTo>
                  <a:cubicBezTo>
                    <a:pt x="8525" y="18224"/>
                    <a:pt x="7771" y="18139"/>
                    <a:pt x="7000" y="17943"/>
                  </a:cubicBezTo>
                  <a:cubicBezTo>
                    <a:pt x="5733" y="17658"/>
                    <a:pt x="4403" y="16993"/>
                    <a:pt x="3706" y="15694"/>
                  </a:cubicBezTo>
                  <a:cubicBezTo>
                    <a:pt x="3200" y="14744"/>
                    <a:pt x="3105" y="13636"/>
                    <a:pt x="3073" y="12686"/>
                  </a:cubicBezTo>
                  <a:cubicBezTo>
                    <a:pt x="2978" y="10944"/>
                    <a:pt x="3200" y="9234"/>
                    <a:pt x="3611" y="7650"/>
                  </a:cubicBezTo>
                  <a:cubicBezTo>
                    <a:pt x="4340" y="7270"/>
                    <a:pt x="5100" y="6890"/>
                    <a:pt x="5891" y="6574"/>
                  </a:cubicBezTo>
                  <a:close/>
                  <a:moveTo>
                    <a:pt x="20915" y="15410"/>
                  </a:moveTo>
                  <a:lnTo>
                    <a:pt x="20915" y="15410"/>
                  </a:lnTo>
                  <a:cubicBezTo>
                    <a:pt x="21386" y="15444"/>
                    <a:pt x="21856" y="15603"/>
                    <a:pt x="22264" y="16043"/>
                  </a:cubicBezTo>
                  <a:cubicBezTo>
                    <a:pt x="19161" y="18228"/>
                    <a:pt x="16089" y="20730"/>
                    <a:pt x="13555" y="23611"/>
                  </a:cubicBezTo>
                  <a:cubicBezTo>
                    <a:pt x="13524" y="23611"/>
                    <a:pt x="13524" y="23643"/>
                    <a:pt x="13524" y="23643"/>
                  </a:cubicBezTo>
                  <a:cubicBezTo>
                    <a:pt x="13302" y="23168"/>
                    <a:pt x="13144" y="22693"/>
                    <a:pt x="13049" y="22250"/>
                  </a:cubicBezTo>
                  <a:lnTo>
                    <a:pt x="13049" y="22250"/>
                  </a:lnTo>
                  <a:cubicBezTo>
                    <a:pt x="13109" y="22310"/>
                    <a:pt x="13156" y="22332"/>
                    <a:pt x="13207" y="22332"/>
                  </a:cubicBezTo>
                  <a:cubicBezTo>
                    <a:pt x="13237" y="22332"/>
                    <a:pt x="13267" y="22325"/>
                    <a:pt x="13302" y="22313"/>
                  </a:cubicBezTo>
                  <a:cubicBezTo>
                    <a:pt x="15867" y="20096"/>
                    <a:pt x="18527" y="17943"/>
                    <a:pt x="20998" y="15662"/>
                  </a:cubicBezTo>
                  <a:cubicBezTo>
                    <a:pt x="21119" y="15572"/>
                    <a:pt x="21008" y="15423"/>
                    <a:pt x="20915" y="15410"/>
                  </a:cubicBezTo>
                  <a:close/>
                  <a:moveTo>
                    <a:pt x="22549" y="16296"/>
                  </a:moveTo>
                  <a:cubicBezTo>
                    <a:pt x="22866" y="16771"/>
                    <a:pt x="23056" y="17341"/>
                    <a:pt x="23183" y="17816"/>
                  </a:cubicBezTo>
                  <a:cubicBezTo>
                    <a:pt x="23278" y="18069"/>
                    <a:pt x="23309" y="18354"/>
                    <a:pt x="23341" y="18576"/>
                  </a:cubicBezTo>
                  <a:lnTo>
                    <a:pt x="23309" y="18608"/>
                  </a:lnTo>
                  <a:cubicBezTo>
                    <a:pt x="20903" y="20983"/>
                    <a:pt x="18401" y="23168"/>
                    <a:pt x="15709" y="25226"/>
                  </a:cubicBezTo>
                  <a:cubicBezTo>
                    <a:pt x="15614" y="25298"/>
                    <a:pt x="15661" y="25405"/>
                    <a:pt x="15744" y="25467"/>
                  </a:cubicBezTo>
                  <a:lnTo>
                    <a:pt x="15744" y="25467"/>
                  </a:lnTo>
                  <a:cubicBezTo>
                    <a:pt x="15067" y="25211"/>
                    <a:pt x="14475" y="24805"/>
                    <a:pt x="13967" y="24118"/>
                  </a:cubicBezTo>
                  <a:cubicBezTo>
                    <a:pt x="13872" y="24086"/>
                    <a:pt x="13840" y="23991"/>
                    <a:pt x="13809" y="23928"/>
                  </a:cubicBezTo>
                  <a:cubicBezTo>
                    <a:pt x="13840" y="23928"/>
                    <a:pt x="13872" y="23928"/>
                    <a:pt x="13935" y="23896"/>
                  </a:cubicBezTo>
                  <a:cubicBezTo>
                    <a:pt x="16786" y="21268"/>
                    <a:pt x="19541" y="18671"/>
                    <a:pt x="22549" y="16296"/>
                  </a:cubicBezTo>
                  <a:close/>
                  <a:moveTo>
                    <a:pt x="23468" y="20603"/>
                  </a:moveTo>
                  <a:cubicBezTo>
                    <a:pt x="23468" y="21616"/>
                    <a:pt x="23341" y="22693"/>
                    <a:pt x="23278" y="23643"/>
                  </a:cubicBezTo>
                  <a:cubicBezTo>
                    <a:pt x="21884" y="24276"/>
                    <a:pt x="20523" y="25005"/>
                    <a:pt x="19097" y="25417"/>
                  </a:cubicBezTo>
                  <a:cubicBezTo>
                    <a:pt x="18844" y="25512"/>
                    <a:pt x="18559" y="25575"/>
                    <a:pt x="18274" y="25638"/>
                  </a:cubicBezTo>
                  <a:cubicBezTo>
                    <a:pt x="20016" y="23991"/>
                    <a:pt x="21884" y="22408"/>
                    <a:pt x="23468" y="20603"/>
                  </a:cubicBezTo>
                  <a:close/>
                  <a:moveTo>
                    <a:pt x="23373" y="18924"/>
                  </a:moveTo>
                  <a:cubicBezTo>
                    <a:pt x="23436" y="19368"/>
                    <a:pt x="23468" y="19811"/>
                    <a:pt x="23468" y="20254"/>
                  </a:cubicBezTo>
                  <a:cubicBezTo>
                    <a:pt x="21409" y="21838"/>
                    <a:pt x="19572" y="23770"/>
                    <a:pt x="17767" y="25575"/>
                  </a:cubicBezTo>
                  <a:cubicBezTo>
                    <a:pt x="17736" y="25638"/>
                    <a:pt x="17736" y="25670"/>
                    <a:pt x="17736" y="25702"/>
                  </a:cubicBezTo>
                  <a:cubicBezTo>
                    <a:pt x="17546" y="25730"/>
                    <a:pt x="17356" y="25744"/>
                    <a:pt x="17166" y="25744"/>
                  </a:cubicBezTo>
                  <a:cubicBezTo>
                    <a:pt x="16740" y="25744"/>
                    <a:pt x="16318" y="25672"/>
                    <a:pt x="15911" y="25527"/>
                  </a:cubicBezTo>
                  <a:lnTo>
                    <a:pt x="15911" y="25527"/>
                  </a:lnTo>
                  <a:cubicBezTo>
                    <a:pt x="15917" y="25523"/>
                    <a:pt x="15924" y="25518"/>
                    <a:pt x="15931" y="25512"/>
                  </a:cubicBezTo>
                  <a:cubicBezTo>
                    <a:pt x="18686" y="23675"/>
                    <a:pt x="21251" y="21426"/>
                    <a:pt x="23373" y="18924"/>
                  </a:cubicBezTo>
                  <a:close/>
                  <a:moveTo>
                    <a:pt x="29576" y="25660"/>
                  </a:moveTo>
                  <a:cubicBezTo>
                    <a:pt x="29778" y="25660"/>
                    <a:pt x="29980" y="25673"/>
                    <a:pt x="30182" y="25702"/>
                  </a:cubicBezTo>
                  <a:cubicBezTo>
                    <a:pt x="28028" y="27253"/>
                    <a:pt x="26128" y="29312"/>
                    <a:pt x="24133" y="31085"/>
                  </a:cubicBezTo>
                  <a:cubicBezTo>
                    <a:pt x="24418" y="29533"/>
                    <a:pt x="25051" y="28045"/>
                    <a:pt x="25590" y="26747"/>
                  </a:cubicBezTo>
                  <a:cubicBezTo>
                    <a:pt x="25843" y="26652"/>
                    <a:pt x="26065" y="26525"/>
                    <a:pt x="26318" y="26462"/>
                  </a:cubicBezTo>
                  <a:cubicBezTo>
                    <a:pt x="27289" y="26084"/>
                    <a:pt x="28421" y="25660"/>
                    <a:pt x="29576" y="25660"/>
                  </a:cubicBezTo>
                  <a:close/>
                  <a:moveTo>
                    <a:pt x="13524" y="17911"/>
                  </a:moveTo>
                  <a:lnTo>
                    <a:pt x="13524" y="17911"/>
                  </a:lnTo>
                  <a:cubicBezTo>
                    <a:pt x="12669" y="19906"/>
                    <a:pt x="11782" y="22851"/>
                    <a:pt x="14252" y="25068"/>
                  </a:cubicBezTo>
                  <a:cubicBezTo>
                    <a:pt x="15175" y="25909"/>
                    <a:pt x="16207" y="26204"/>
                    <a:pt x="17226" y="26204"/>
                  </a:cubicBezTo>
                  <a:cubicBezTo>
                    <a:pt x="18586" y="26204"/>
                    <a:pt x="19920" y="25679"/>
                    <a:pt x="20934" y="25226"/>
                  </a:cubicBezTo>
                  <a:cubicBezTo>
                    <a:pt x="23335" y="24198"/>
                    <a:pt x="25714" y="22795"/>
                    <a:pt x="28566" y="22795"/>
                  </a:cubicBezTo>
                  <a:cubicBezTo>
                    <a:pt x="29137" y="22795"/>
                    <a:pt x="29727" y="22851"/>
                    <a:pt x="30340" y="22978"/>
                  </a:cubicBezTo>
                  <a:cubicBezTo>
                    <a:pt x="33792" y="23675"/>
                    <a:pt x="37275" y="27443"/>
                    <a:pt x="35977" y="30737"/>
                  </a:cubicBezTo>
                  <a:lnTo>
                    <a:pt x="35977" y="30800"/>
                  </a:lnTo>
                  <a:cubicBezTo>
                    <a:pt x="35565" y="31180"/>
                    <a:pt x="35154" y="31370"/>
                    <a:pt x="34552" y="31402"/>
                  </a:cubicBezTo>
                  <a:cubicBezTo>
                    <a:pt x="35059" y="29470"/>
                    <a:pt x="33982" y="27032"/>
                    <a:pt x="31860" y="25828"/>
                  </a:cubicBezTo>
                  <a:cubicBezTo>
                    <a:pt x="31042" y="25362"/>
                    <a:pt x="30220" y="25181"/>
                    <a:pt x="29416" y="25181"/>
                  </a:cubicBezTo>
                  <a:cubicBezTo>
                    <a:pt x="27543" y="25181"/>
                    <a:pt x="25763" y="26158"/>
                    <a:pt x="24323" y="26778"/>
                  </a:cubicBezTo>
                  <a:cubicBezTo>
                    <a:pt x="22598" y="27520"/>
                    <a:pt x="20618" y="28326"/>
                    <a:pt x="18514" y="28326"/>
                  </a:cubicBezTo>
                  <a:cubicBezTo>
                    <a:pt x="17296" y="28326"/>
                    <a:pt x="16036" y="28056"/>
                    <a:pt x="14759" y="27348"/>
                  </a:cubicBezTo>
                  <a:cubicBezTo>
                    <a:pt x="11560" y="25670"/>
                    <a:pt x="9755" y="21490"/>
                    <a:pt x="10832" y="18734"/>
                  </a:cubicBezTo>
                  <a:cubicBezTo>
                    <a:pt x="10863" y="18639"/>
                    <a:pt x="10863" y="18576"/>
                    <a:pt x="10832" y="18544"/>
                  </a:cubicBezTo>
                  <a:cubicBezTo>
                    <a:pt x="11750" y="18418"/>
                    <a:pt x="12669" y="18164"/>
                    <a:pt x="13524" y="17911"/>
                  </a:cubicBezTo>
                  <a:close/>
                  <a:moveTo>
                    <a:pt x="30467" y="25733"/>
                  </a:moveTo>
                  <a:cubicBezTo>
                    <a:pt x="30878" y="25828"/>
                    <a:pt x="31227" y="25987"/>
                    <a:pt x="31607" y="26177"/>
                  </a:cubicBezTo>
                  <a:cubicBezTo>
                    <a:pt x="29010" y="28362"/>
                    <a:pt x="26508" y="30737"/>
                    <a:pt x="24006" y="32985"/>
                  </a:cubicBezTo>
                  <a:cubicBezTo>
                    <a:pt x="24006" y="32479"/>
                    <a:pt x="24006" y="32004"/>
                    <a:pt x="24101" y="31497"/>
                  </a:cubicBezTo>
                  <a:cubicBezTo>
                    <a:pt x="24117" y="31513"/>
                    <a:pt x="24157" y="31521"/>
                    <a:pt x="24196" y="31521"/>
                  </a:cubicBezTo>
                  <a:cubicBezTo>
                    <a:pt x="24236" y="31521"/>
                    <a:pt x="24275" y="31513"/>
                    <a:pt x="24291" y="31497"/>
                  </a:cubicBezTo>
                  <a:cubicBezTo>
                    <a:pt x="26350" y="29628"/>
                    <a:pt x="28693" y="27887"/>
                    <a:pt x="30467" y="25733"/>
                  </a:cubicBezTo>
                  <a:close/>
                  <a:moveTo>
                    <a:pt x="31892" y="26367"/>
                  </a:moveTo>
                  <a:cubicBezTo>
                    <a:pt x="31923" y="26367"/>
                    <a:pt x="31923" y="26430"/>
                    <a:pt x="31987" y="26430"/>
                  </a:cubicBezTo>
                  <a:cubicBezTo>
                    <a:pt x="32652" y="26842"/>
                    <a:pt x="33159" y="27412"/>
                    <a:pt x="33570" y="28045"/>
                  </a:cubicBezTo>
                  <a:cubicBezTo>
                    <a:pt x="32018" y="29217"/>
                    <a:pt x="30720" y="30705"/>
                    <a:pt x="29295" y="32004"/>
                  </a:cubicBezTo>
                  <a:cubicBezTo>
                    <a:pt x="27806" y="33334"/>
                    <a:pt x="26318" y="34664"/>
                    <a:pt x="24798" y="35994"/>
                  </a:cubicBezTo>
                  <a:cubicBezTo>
                    <a:pt x="24323" y="35139"/>
                    <a:pt x="24101" y="34252"/>
                    <a:pt x="24006" y="33397"/>
                  </a:cubicBezTo>
                  <a:lnTo>
                    <a:pt x="24006" y="33397"/>
                  </a:lnTo>
                  <a:cubicBezTo>
                    <a:pt x="24054" y="33413"/>
                    <a:pt x="24093" y="33421"/>
                    <a:pt x="24125" y="33421"/>
                  </a:cubicBezTo>
                  <a:cubicBezTo>
                    <a:pt x="24157" y="33421"/>
                    <a:pt x="24180" y="33413"/>
                    <a:pt x="24196" y="33397"/>
                  </a:cubicBezTo>
                  <a:cubicBezTo>
                    <a:pt x="26825" y="31085"/>
                    <a:pt x="29422" y="28837"/>
                    <a:pt x="31892" y="26367"/>
                  </a:cubicBezTo>
                  <a:close/>
                  <a:moveTo>
                    <a:pt x="33665" y="28267"/>
                  </a:moveTo>
                  <a:cubicBezTo>
                    <a:pt x="33919" y="28647"/>
                    <a:pt x="34077" y="29058"/>
                    <a:pt x="34140" y="29470"/>
                  </a:cubicBezTo>
                  <a:cubicBezTo>
                    <a:pt x="30973" y="31592"/>
                    <a:pt x="28250" y="34379"/>
                    <a:pt x="25336" y="36881"/>
                  </a:cubicBezTo>
                  <a:cubicBezTo>
                    <a:pt x="25210" y="36659"/>
                    <a:pt x="25083" y="36501"/>
                    <a:pt x="24956" y="36311"/>
                  </a:cubicBezTo>
                  <a:cubicBezTo>
                    <a:pt x="24988" y="36311"/>
                    <a:pt x="25051" y="36311"/>
                    <a:pt x="25083" y="36279"/>
                  </a:cubicBezTo>
                  <a:cubicBezTo>
                    <a:pt x="26603" y="35012"/>
                    <a:pt x="28060" y="33650"/>
                    <a:pt x="29517" y="32320"/>
                  </a:cubicBezTo>
                  <a:cubicBezTo>
                    <a:pt x="30942" y="31054"/>
                    <a:pt x="32493" y="29787"/>
                    <a:pt x="33665" y="28267"/>
                  </a:cubicBezTo>
                  <a:close/>
                  <a:moveTo>
                    <a:pt x="25178" y="26937"/>
                  </a:moveTo>
                  <a:cubicBezTo>
                    <a:pt x="24164" y="28837"/>
                    <a:pt x="23309" y="31244"/>
                    <a:pt x="23626" y="33714"/>
                  </a:cubicBezTo>
                  <a:cubicBezTo>
                    <a:pt x="23816" y="35202"/>
                    <a:pt x="24450" y="36722"/>
                    <a:pt x="25843" y="38052"/>
                  </a:cubicBezTo>
                  <a:cubicBezTo>
                    <a:pt x="25558" y="38686"/>
                    <a:pt x="25083" y="39129"/>
                    <a:pt x="24323" y="39192"/>
                  </a:cubicBezTo>
                  <a:cubicBezTo>
                    <a:pt x="23626" y="38369"/>
                    <a:pt x="23056" y="37451"/>
                    <a:pt x="22708" y="36564"/>
                  </a:cubicBezTo>
                  <a:cubicBezTo>
                    <a:pt x="22264" y="35487"/>
                    <a:pt x="22043" y="34379"/>
                    <a:pt x="22011" y="33270"/>
                  </a:cubicBezTo>
                  <a:cubicBezTo>
                    <a:pt x="21916" y="31370"/>
                    <a:pt x="22486" y="29755"/>
                    <a:pt x="22644" y="27950"/>
                  </a:cubicBezTo>
                  <a:cubicBezTo>
                    <a:pt x="23499" y="27633"/>
                    <a:pt x="24323" y="27285"/>
                    <a:pt x="25178" y="26937"/>
                  </a:cubicBezTo>
                  <a:close/>
                  <a:moveTo>
                    <a:pt x="7925" y="0"/>
                  </a:moveTo>
                  <a:cubicBezTo>
                    <a:pt x="7543" y="0"/>
                    <a:pt x="7178" y="80"/>
                    <a:pt x="6873" y="240"/>
                  </a:cubicBezTo>
                  <a:cubicBezTo>
                    <a:pt x="6873" y="303"/>
                    <a:pt x="6842" y="303"/>
                    <a:pt x="6842" y="303"/>
                  </a:cubicBezTo>
                  <a:cubicBezTo>
                    <a:pt x="6810" y="303"/>
                    <a:pt x="6810" y="335"/>
                    <a:pt x="6747" y="335"/>
                  </a:cubicBezTo>
                  <a:cubicBezTo>
                    <a:pt x="6715" y="366"/>
                    <a:pt x="6715" y="398"/>
                    <a:pt x="6715" y="461"/>
                  </a:cubicBezTo>
                  <a:cubicBezTo>
                    <a:pt x="5733" y="1601"/>
                    <a:pt x="4973" y="2932"/>
                    <a:pt x="4276" y="4293"/>
                  </a:cubicBezTo>
                  <a:lnTo>
                    <a:pt x="4276" y="4357"/>
                  </a:lnTo>
                  <a:cubicBezTo>
                    <a:pt x="2915" y="4990"/>
                    <a:pt x="1679" y="5718"/>
                    <a:pt x="539" y="6574"/>
                  </a:cubicBezTo>
                  <a:cubicBezTo>
                    <a:pt x="476" y="6637"/>
                    <a:pt x="476" y="6700"/>
                    <a:pt x="508" y="6795"/>
                  </a:cubicBezTo>
                  <a:cubicBezTo>
                    <a:pt x="96" y="7587"/>
                    <a:pt x="1" y="8600"/>
                    <a:pt x="96" y="9582"/>
                  </a:cubicBezTo>
                  <a:cubicBezTo>
                    <a:pt x="96" y="9645"/>
                    <a:pt x="96" y="9677"/>
                    <a:pt x="159" y="9709"/>
                  </a:cubicBezTo>
                  <a:cubicBezTo>
                    <a:pt x="159" y="9860"/>
                    <a:pt x="300" y="10031"/>
                    <a:pt x="437" y="10031"/>
                  </a:cubicBezTo>
                  <a:cubicBezTo>
                    <a:pt x="472" y="10031"/>
                    <a:pt x="507" y="10020"/>
                    <a:pt x="539" y="9994"/>
                  </a:cubicBezTo>
                  <a:cubicBezTo>
                    <a:pt x="1331" y="9265"/>
                    <a:pt x="2154" y="8632"/>
                    <a:pt x="3073" y="8094"/>
                  </a:cubicBezTo>
                  <a:lnTo>
                    <a:pt x="3073" y="8094"/>
                  </a:lnTo>
                  <a:cubicBezTo>
                    <a:pt x="2535" y="10342"/>
                    <a:pt x="2059" y="13541"/>
                    <a:pt x="3358" y="15979"/>
                  </a:cubicBezTo>
                  <a:cubicBezTo>
                    <a:pt x="4556" y="18189"/>
                    <a:pt x="7121" y="18720"/>
                    <a:pt x="9187" y="18720"/>
                  </a:cubicBezTo>
                  <a:cubicBezTo>
                    <a:pt x="9578" y="18720"/>
                    <a:pt x="9951" y="18701"/>
                    <a:pt x="10293" y="18671"/>
                  </a:cubicBezTo>
                  <a:lnTo>
                    <a:pt x="10357" y="18671"/>
                  </a:lnTo>
                  <a:cubicBezTo>
                    <a:pt x="9692" y="20571"/>
                    <a:pt x="10167" y="22946"/>
                    <a:pt x="11560" y="25005"/>
                  </a:cubicBezTo>
                  <a:cubicBezTo>
                    <a:pt x="13144" y="27317"/>
                    <a:pt x="15582" y="28583"/>
                    <a:pt x="17989" y="28742"/>
                  </a:cubicBezTo>
                  <a:cubicBezTo>
                    <a:pt x="18223" y="28761"/>
                    <a:pt x="18455" y="28770"/>
                    <a:pt x="18683" y="28770"/>
                  </a:cubicBezTo>
                  <a:cubicBezTo>
                    <a:pt x="19968" y="28770"/>
                    <a:pt x="21162" y="28485"/>
                    <a:pt x="22264" y="28108"/>
                  </a:cubicBezTo>
                  <a:lnTo>
                    <a:pt x="22264" y="28108"/>
                  </a:lnTo>
                  <a:cubicBezTo>
                    <a:pt x="21093" y="31402"/>
                    <a:pt x="21061" y="36089"/>
                    <a:pt x="24006" y="39477"/>
                  </a:cubicBezTo>
                  <a:cubicBezTo>
                    <a:pt x="24101" y="39572"/>
                    <a:pt x="24164" y="39572"/>
                    <a:pt x="24259" y="39572"/>
                  </a:cubicBezTo>
                  <a:cubicBezTo>
                    <a:pt x="24259" y="39604"/>
                    <a:pt x="24291" y="39604"/>
                    <a:pt x="24323" y="39604"/>
                  </a:cubicBezTo>
                  <a:cubicBezTo>
                    <a:pt x="25210" y="39509"/>
                    <a:pt x="25875" y="39034"/>
                    <a:pt x="26065" y="38211"/>
                  </a:cubicBezTo>
                  <a:cubicBezTo>
                    <a:pt x="26223" y="38211"/>
                    <a:pt x="26350" y="38021"/>
                    <a:pt x="26191" y="37862"/>
                  </a:cubicBezTo>
                  <a:lnTo>
                    <a:pt x="25590" y="37134"/>
                  </a:lnTo>
                  <a:cubicBezTo>
                    <a:pt x="28440" y="34695"/>
                    <a:pt x="31607" y="32384"/>
                    <a:pt x="34204" y="29660"/>
                  </a:cubicBezTo>
                  <a:lnTo>
                    <a:pt x="34204" y="29660"/>
                  </a:lnTo>
                  <a:cubicBezTo>
                    <a:pt x="34299" y="30325"/>
                    <a:pt x="34299" y="31022"/>
                    <a:pt x="34109" y="31655"/>
                  </a:cubicBezTo>
                  <a:cubicBezTo>
                    <a:pt x="34086" y="31770"/>
                    <a:pt x="34229" y="31852"/>
                    <a:pt x="34322" y="31852"/>
                  </a:cubicBezTo>
                  <a:cubicBezTo>
                    <a:pt x="34357" y="31852"/>
                    <a:pt x="34385" y="31840"/>
                    <a:pt x="34394" y="31814"/>
                  </a:cubicBezTo>
                  <a:cubicBezTo>
                    <a:pt x="34394" y="31750"/>
                    <a:pt x="34425" y="31719"/>
                    <a:pt x="34425" y="31687"/>
                  </a:cubicBezTo>
                  <a:lnTo>
                    <a:pt x="34520" y="31687"/>
                  </a:lnTo>
                  <a:cubicBezTo>
                    <a:pt x="34554" y="31689"/>
                    <a:pt x="34587" y="31689"/>
                    <a:pt x="34621" y="31689"/>
                  </a:cubicBezTo>
                  <a:cubicBezTo>
                    <a:pt x="35248" y="31689"/>
                    <a:pt x="35836" y="31408"/>
                    <a:pt x="36167" y="30927"/>
                  </a:cubicBezTo>
                  <a:cubicBezTo>
                    <a:pt x="36199" y="30927"/>
                    <a:pt x="36199" y="30927"/>
                    <a:pt x="36262" y="30895"/>
                  </a:cubicBezTo>
                  <a:cubicBezTo>
                    <a:pt x="37402" y="29217"/>
                    <a:pt x="36294" y="26462"/>
                    <a:pt x="34584" y="24751"/>
                  </a:cubicBezTo>
                  <a:cubicBezTo>
                    <a:pt x="32861" y="22973"/>
                    <a:pt x="30529" y="22341"/>
                    <a:pt x="28464" y="22341"/>
                  </a:cubicBezTo>
                  <a:cubicBezTo>
                    <a:pt x="28175" y="22341"/>
                    <a:pt x="27892" y="22353"/>
                    <a:pt x="27616" y="22376"/>
                  </a:cubicBezTo>
                  <a:cubicBezTo>
                    <a:pt x="27141" y="22408"/>
                    <a:pt x="26666" y="22503"/>
                    <a:pt x="26223" y="22630"/>
                  </a:cubicBezTo>
                  <a:cubicBezTo>
                    <a:pt x="26983" y="20349"/>
                    <a:pt x="27553" y="17499"/>
                    <a:pt x="25875" y="14839"/>
                  </a:cubicBezTo>
                  <a:cubicBezTo>
                    <a:pt x="24680" y="12918"/>
                    <a:pt x="23138" y="12176"/>
                    <a:pt x="21532" y="12176"/>
                  </a:cubicBezTo>
                  <a:cubicBezTo>
                    <a:pt x="20968" y="12176"/>
                    <a:pt x="20395" y="12267"/>
                    <a:pt x="19826" y="12432"/>
                  </a:cubicBezTo>
                  <a:cubicBezTo>
                    <a:pt x="18369" y="12844"/>
                    <a:pt x="16976" y="13319"/>
                    <a:pt x="15551" y="13731"/>
                  </a:cubicBezTo>
                  <a:cubicBezTo>
                    <a:pt x="16691" y="12084"/>
                    <a:pt x="17767" y="10184"/>
                    <a:pt x="17451" y="7809"/>
                  </a:cubicBezTo>
                  <a:cubicBezTo>
                    <a:pt x="17197" y="6003"/>
                    <a:pt x="16152" y="3945"/>
                    <a:pt x="14410" y="2900"/>
                  </a:cubicBezTo>
                  <a:cubicBezTo>
                    <a:pt x="13510" y="2370"/>
                    <a:pt x="12576" y="2178"/>
                    <a:pt x="11660" y="2178"/>
                  </a:cubicBezTo>
                  <a:cubicBezTo>
                    <a:pt x="10386" y="2178"/>
                    <a:pt x="9145" y="2550"/>
                    <a:pt x="8077" y="2900"/>
                  </a:cubicBezTo>
                  <a:cubicBezTo>
                    <a:pt x="8267" y="2583"/>
                    <a:pt x="8457" y="2235"/>
                    <a:pt x="8710" y="1918"/>
                  </a:cubicBezTo>
                  <a:cubicBezTo>
                    <a:pt x="8963" y="1475"/>
                    <a:pt x="9375" y="1158"/>
                    <a:pt x="9533" y="651"/>
                  </a:cubicBezTo>
                  <a:cubicBezTo>
                    <a:pt x="9559" y="573"/>
                    <a:pt x="9478" y="517"/>
                    <a:pt x="9431" y="517"/>
                  </a:cubicBezTo>
                  <a:cubicBezTo>
                    <a:pt x="9421" y="517"/>
                    <a:pt x="9412" y="519"/>
                    <a:pt x="9407" y="525"/>
                  </a:cubicBezTo>
                  <a:lnTo>
                    <a:pt x="9375" y="525"/>
                  </a:lnTo>
                  <a:cubicBezTo>
                    <a:pt x="9407" y="493"/>
                    <a:pt x="9375" y="366"/>
                    <a:pt x="9280" y="335"/>
                  </a:cubicBezTo>
                  <a:cubicBezTo>
                    <a:pt x="8851" y="112"/>
                    <a:pt x="8376" y="0"/>
                    <a:pt x="7925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78944885-6CFB-5B4D-9E6F-8463ACAE64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8" b="93956" l="7289" r="94622">
                        <a14:foregroundMark x1="10244" y1="29956" x2="8600" y2="18289"/>
                        <a14:foregroundMark x1="8600" y1="18289" x2="17133" y2="8600"/>
                        <a14:foregroundMark x1="17133" y1="8600" x2="29533" y2="9533"/>
                        <a14:foregroundMark x1="29533" y1="9533" x2="39711" y2="21422"/>
                        <a14:foregroundMark x1="39711" y1="21422" x2="38378" y2="32689"/>
                        <a14:foregroundMark x1="38378" y1="32689" x2="18733" y2="35533"/>
                        <a14:foregroundMark x1="17667" y1="25489" x2="33178" y2="25644"/>
                        <a14:foregroundMark x1="33178" y1="25644" x2="21156" y2="24000"/>
                        <a14:foregroundMark x1="21156" y1="24000" x2="32311" y2="29956"/>
                        <a14:foregroundMark x1="32311" y1="29956" x2="31111" y2="24711"/>
                        <a14:foregroundMark x1="7444" y1="23000" x2="8511" y2="13556"/>
                        <a14:foregroundMark x1="8511" y1="13556" x2="15622" y2="7178"/>
                        <a14:foregroundMark x1="15622" y1="7178" x2="27556" y2="8333"/>
                        <a14:foregroundMark x1="7911" y1="23311" x2="7311" y2="14200"/>
                        <a14:foregroundMark x1="17511" y1="91644" x2="13000" y2="71022"/>
                        <a14:foregroundMark x1="13000" y1="71022" x2="21267" y2="51844"/>
                        <a14:foregroundMark x1="21267" y1="51844" x2="31778" y2="53978"/>
                        <a14:foregroundMark x1="31778" y1="53978" x2="35089" y2="74178"/>
                        <a14:foregroundMark x1="35089" y1="74178" x2="28578" y2="84689"/>
                        <a14:foregroundMark x1="28578" y1="84689" x2="19022" y2="92244"/>
                        <a14:foregroundMark x1="19022" y1="92244" x2="15956" y2="92267"/>
                        <a14:foregroundMark x1="62956" y1="85000" x2="53067" y2="81044"/>
                        <a14:foregroundMark x1="53067" y1="81044" x2="57289" y2="71867"/>
                        <a14:foregroundMark x1="57289" y1="71867" x2="67889" y2="71511"/>
                        <a14:foregroundMark x1="67889" y1="71511" x2="77489" y2="73222"/>
                        <a14:foregroundMark x1="77489" y1="73222" x2="90222" y2="73000"/>
                        <a14:foregroundMark x1="90222" y1="73000" x2="85644" y2="83000"/>
                        <a14:foregroundMark x1="85644" y1="83000" x2="75756" y2="86444"/>
                        <a14:foregroundMark x1="75756" y1="86444" x2="60178" y2="87156"/>
                        <a14:foregroundMark x1="61089" y1="79444" x2="72600" y2="80044"/>
                        <a14:foregroundMark x1="72600" y1="80044" x2="78556" y2="79444"/>
                        <a14:foregroundMark x1="90000" y1="78356" x2="94644" y2="76178"/>
                        <a14:foregroundMark x1="24311" y1="62422" x2="23133" y2="82244"/>
                        <a14:foregroundMark x1="23133" y1="82244" x2="22911" y2="82844"/>
                        <a14:foregroundMark x1="23556" y1="15911" x2="25822" y2="22200"/>
                        <a14:foregroundMark x1="23067" y1="21556" x2="24689" y2="27533"/>
                        <a14:foregroundMark x1="24689" y1="27378" x2="20978" y2="22689"/>
                        <a14:foregroundMark x1="14556" y1="23000" x2="20600" y2="30378"/>
                        <a14:foregroundMark x1="20600" y1="30378" x2="22133" y2="30267"/>
                        <a14:foregroundMark x1="17667" y1="93956" x2="23378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76" y="1592953"/>
            <a:ext cx="1602147" cy="160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63EFF9-D241-DE4F-A2F5-3FC52DC77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1" b="96761" l="10000" r="90000">
                        <a14:foregroundMark x1="58311" y1="22385" x2="65048" y2="30806"/>
                        <a14:foregroundMark x1="58772" y1="19866" x2="58983" y2="26871"/>
                        <a14:foregroundMark x1="36756" y1="95633" x2="50960" y2="94290"/>
                        <a14:foregroundMark x1="50960" y1="94290" x2="64607" y2="94794"/>
                        <a14:foregroundMark x1="33839" y1="95633" x2="48714" y2="95921"/>
                        <a14:foregroundMark x1="48714" y1="95921" x2="65048" y2="95369"/>
                        <a14:foregroundMark x1="64146" y1="95633" x2="36679" y2="96761"/>
                        <a14:foregroundMark x1="36679" y1="96761" x2="33167" y2="95082"/>
                        <a14:foregroundMark x1="63935" y1="95921" x2="65048" y2="94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316" y="1539418"/>
            <a:ext cx="2190300" cy="175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0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 err="1">
                <a:solidFill>
                  <a:schemeClr val="tx1"/>
                </a:solidFill>
              </a:rPr>
              <a:t>Themengebiete</a:t>
            </a:r>
            <a:endParaRPr u="sng" dirty="0">
              <a:solidFill>
                <a:schemeClr val="tx1"/>
              </a:solidFill>
            </a:endParaRPr>
          </a:p>
        </p:txBody>
      </p:sp>
      <p:sp>
        <p:nvSpPr>
          <p:cNvPr id="702" name="Google Shape;702;p35"/>
          <p:cNvSpPr txBox="1">
            <a:spLocks noGrp="1"/>
          </p:cNvSpPr>
          <p:nvPr>
            <p:ph type="title" idx="5"/>
          </p:nvPr>
        </p:nvSpPr>
        <p:spPr>
          <a:xfrm>
            <a:off x="3411066" y="35760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tx1"/>
                </a:solidFill>
              </a:rPr>
              <a:t>Evolution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6"/>
          </p:nvPr>
        </p:nvSpPr>
        <p:spPr>
          <a:xfrm>
            <a:off x="3476316" y="4072538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Entstehung</a:t>
            </a:r>
            <a:r>
              <a:rPr lang="en" dirty="0"/>
              <a:t> des Lebens auf der </a:t>
            </a:r>
            <a:r>
              <a:rPr lang="en" dirty="0" err="1"/>
              <a:t>Erde</a:t>
            </a:r>
            <a:r>
              <a:rPr lang="en" dirty="0"/>
              <a:t> und die </a:t>
            </a:r>
            <a:r>
              <a:rPr lang="en" dirty="0" err="1"/>
              <a:t>Abstammung</a:t>
            </a:r>
            <a:r>
              <a:rPr lang="en" dirty="0"/>
              <a:t> der </a:t>
            </a:r>
            <a:r>
              <a:rPr lang="en" dirty="0" err="1"/>
              <a:t>Arten</a:t>
            </a:r>
            <a:endParaRPr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6D402E1-5DF0-9E42-BC9B-95978EC2B1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911" l="6225" r="94875">
                        <a14:foregroundMark x1="65800" y1="32822" x2="55450" y2="31667"/>
                        <a14:foregroundMark x1="55450" y1="31667" x2="53700" y2="20778"/>
                        <a14:foregroundMark x1="53700" y1="20778" x2="64850" y2="16889"/>
                        <a14:foregroundMark x1="64850" y1="16889" x2="67650" y2="28644"/>
                        <a14:foregroundMark x1="67650" y1="28644" x2="65150" y2="29956"/>
                        <a14:foregroundMark x1="83375" y1="28822" x2="89675" y2="18067"/>
                        <a14:foregroundMark x1="89675" y1="18067" x2="89675" y2="18067"/>
                        <a14:foregroundMark x1="91775" y1="25667" x2="83075" y2="12756"/>
                        <a14:foregroundMark x1="83075" y1="12756" x2="83075" y2="12756"/>
                        <a14:foregroundMark x1="79350" y1="29667" x2="83225" y2="12911"/>
                        <a14:foregroundMark x1="83225" y1="12911" x2="83225" y2="12911"/>
                        <a14:foregroundMark x1="63375" y1="17489" x2="66300" y2="33111"/>
                        <a14:foregroundMark x1="66300" y1="33111" x2="66300" y2="33111"/>
                        <a14:foregroundMark x1="42750" y1="40578" x2="39850" y2="24378"/>
                        <a14:foregroundMark x1="39850" y1="24378" x2="39850" y2="24378"/>
                        <a14:foregroundMark x1="39525" y1="41156" x2="47575" y2="34489"/>
                        <a14:foregroundMark x1="47575" y1="34489" x2="45100" y2="24689"/>
                        <a14:foregroundMark x1="45100" y1="24689" x2="34650" y2="23044"/>
                        <a14:foregroundMark x1="34650" y1="23044" x2="28000" y2="30822"/>
                        <a14:foregroundMark x1="28000" y1="30822" x2="32875" y2="39911"/>
                        <a14:foregroundMark x1="32875" y1="39911" x2="33225" y2="40000"/>
                        <a14:foregroundMark x1="56625" y1="34978" x2="51625" y2="26244"/>
                        <a14:foregroundMark x1="51625" y1="26244" x2="57100" y2="17778"/>
                        <a14:foregroundMark x1="57100" y1="17778" x2="68375" y2="18756"/>
                        <a14:foregroundMark x1="68375" y1="18756" x2="71925" y2="28756"/>
                        <a14:foregroundMark x1="71925" y1="28756" x2="67250" y2="34111"/>
                        <a14:foregroundMark x1="77900" y1="28956" x2="73550" y2="19533"/>
                        <a14:foregroundMark x1="73550" y1="19533" x2="80225" y2="11844"/>
                        <a14:foregroundMark x1="80225" y1="11844" x2="91850" y2="14422"/>
                        <a14:foregroundMark x1="91850" y1="14422" x2="94025" y2="23822"/>
                        <a14:foregroundMark x1="94025" y1="23822" x2="86925" y2="30822"/>
                        <a14:foregroundMark x1="86925" y1="30822" x2="86925" y2="30822"/>
                        <a14:foregroundMark x1="15475" y1="52044" x2="9675" y2="42533"/>
                        <a14:foregroundMark x1="9675" y1="42533" x2="17925" y2="36444"/>
                        <a14:foregroundMark x1="17925" y1="36444" x2="19250" y2="47244"/>
                        <a14:foregroundMark x1="19250" y1="47244" x2="15000" y2="49178"/>
                        <a14:foregroundMark x1="15475" y1="53756" x2="6025" y2="49378"/>
                        <a14:foregroundMark x1="6025" y1="49378" x2="6225" y2="39622"/>
                        <a14:foregroundMark x1="6225" y1="39622" x2="11925" y2="35422"/>
                        <a14:foregroundMark x1="15650" y1="53756" x2="23925" y2="47622"/>
                        <a14:foregroundMark x1="23925" y1="47622" x2="22700" y2="37222"/>
                        <a14:foregroundMark x1="22700" y1="37222" x2="14200" y2="34689"/>
                        <a14:foregroundMark x1="34675" y1="61800" x2="28425" y2="53622"/>
                        <a14:foregroundMark x1="28425" y1="53622" x2="33150" y2="44911"/>
                        <a14:foregroundMark x1="33150" y1="44911" x2="45150" y2="46978"/>
                        <a14:foregroundMark x1="45150" y1="46978" x2="48525" y2="57578"/>
                        <a14:foregroundMark x1="48525" y1="57578" x2="38675" y2="62644"/>
                        <a14:foregroundMark x1="38675" y1="62644" x2="34525" y2="61800"/>
                        <a14:foregroundMark x1="38375" y1="56200" x2="31625" y2="58067"/>
                        <a14:foregroundMark x1="59350" y1="65667" x2="53975" y2="56578"/>
                        <a14:foregroundMark x1="53975" y1="56578" x2="61675" y2="49800"/>
                        <a14:foregroundMark x1="61675" y1="49800" x2="68800" y2="57067"/>
                        <a14:foregroundMark x1="68800" y1="57067" x2="61650" y2="64489"/>
                        <a14:foregroundMark x1="61650" y1="64489" x2="61125" y2="64511"/>
                        <a14:foregroundMark x1="80975" y1="74689" x2="73750" y2="66756"/>
                        <a14:foregroundMark x1="73750" y1="66756" x2="82150" y2="59733"/>
                        <a14:foregroundMark x1="82150" y1="59733" x2="93650" y2="64000"/>
                        <a14:foregroundMark x1="93650" y1="64000" x2="93900" y2="74178"/>
                        <a14:foregroundMark x1="93900" y1="74178" x2="82025" y2="75844"/>
                        <a14:foregroundMark x1="82025" y1="75844" x2="77250" y2="72689"/>
                        <a14:foregroundMark x1="85475" y1="62933" x2="88225" y2="70689"/>
                        <a14:foregroundMark x1="35975" y1="55622" x2="35000" y2="60644"/>
                        <a14:foregroundMark x1="37900" y1="27667" x2="30150" y2="31111"/>
                        <a14:foregroundMark x1="35975" y1="45889" x2="36450" y2="56778"/>
                        <a14:foregroundMark x1="78875" y1="26244" x2="80475" y2="12467"/>
                        <a14:foregroundMark x1="58700" y1="66667" x2="51975" y2="59267"/>
                        <a14:foregroundMark x1="51975" y1="59267" x2="55150" y2="50267"/>
                        <a14:foregroundMark x1="55150" y1="50267" x2="66650" y2="48800"/>
                        <a14:foregroundMark x1="66650" y1="48800" x2="72100" y2="57956"/>
                        <a14:foregroundMark x1="72100" y1="57956" x2="65100" y2="66156"/>
                        <a14:foregroundMark x1="65100" y1="66156" x2="53925" y2="59044"/>
                        <a14:foregroundMark x1="53925" y1="59044" x2="62550" y2="51444"/>
                        <a14:foregroundMark x1="62550" y1="51444" x2="68700" y2="62644"/>
                        <a14:foregroundMark x1="68700" y1="62644" x2="57650" y2="62844"/>
                        <a14:foregroundMark x1="57650" y1="62844" x2="62900" y2="51667"/>
                        <a14:foregroundMark x1="62900" y1="51667" x2="59850" y2="57489"/>
                        <a14:foregroundMark x1="36925" y1="60778" x2="37900" y2="61356"/>
                        <a14:foregroundMark x1="35650" y1="60933" x2="44025" y2="56200"/>
                        <a14:foregroundMark x1="83550" y1="72111" x2="78075" y2="63733"/>
                        <a14:foregroundMark x1="78075" y1="63733" x2="87875" y2="60244"/>
                        <a14:foregroundMark x1="87875" y1="60244" x2="94875" y2="67667"/>
                        <a14:foregroundMark x1="94875" y1="67667" x2="86975" y2="75178"/>
                        <a14:foregroundMark x1="86975" y1="75178" x2="80700" y2="65978"/>
                        <a14:foregroundMark x1="80700" y1="65978" x2="89025" y2="60778"/>
                        <a14:foregroundMark x1="58225" y1="88022" x2="52025" y2="80067"/>
                        <a14:foregroundMark x1="52025" y1="80067" x2="54675" y2="70333"/>
                        <a14:foregroundMark x1="54675" y1="70333" x2="66425" y2="69244"/>
                        <a14:foregroundMark x1="66425" y1="69244" x2="72100" y2="78000"/>
                        <a14:foregroundMark x1="72100" y1="78000" x2="66875" y2="86156"/>
                        <a14:foregroundMark x1="66875" y1="86156" x2="55975" y2="86289"/>
                        <a14:foregroundMark x1="55975" y1="86289" x2="54025" y2="85156"/>
                        <a14:foregroundMark x1="63225" y1="82289" x2="56775" y2="73867"/>
                        <a14:foregroundMark x1="56775" y1="73867" x2="68375" y2="74089"/>
                        <a14:foregroundMark x1="68375" y1="74089" x2="61675" y2="82689"/>
                        <a14:foregroundMark x1="61675" y1="82689" x2="59200" y2="72022"/>
                        <a14:foregroundMark x1="59200" y1="72022" x2="64150" y2="81756"/>
                        <a14:foregroundMark x1="64150" y1="81756" x2="59750" y2="72600"/>
                        <a14:foregroundMark x1="59750" y1="72600" x2="59350" y2="81444"/>
                        <a14:foregroundMark x1="36450" y1="91044" x2="28375" y2="85044"/>
                        <a14:foregroundMark x1="28375" y1="85044" x2="31075" y2="74889"/>
                        <a14:foregroundMark x1="31075" y1="74889" x2="42525" y2="74178"/>
                        <a14:foregroundMark x1="42525" y1="74178" x2="48550" y2="82556"/>
                        <a14:foregroundMark x1="48550" y1="82556" x2="43100" y2="91333"/>
                        <a14:foregroundMark x1="43100" y1="91333" x2="32025" y2="90044"/>
                        <a14:foregroundMark x1="32025" y1="90044" x2="31925" y2="89889"/>
                        <a14:foregroundMark x1="36625" y1="90044" x2="30975" y2="81000"/>
                        <a14:foregroundMark x1="30975" y1="81000" x2="41350" y2="77333"/>
                        <a14:foregroundMark x1="41350" y1="77333" x2="42125" y2="86778"/>
                        <a14:foregroundMark x1="42125" y1="86778" x2="30450" y2="84822"/>
                        <a14:foregroundMark x1="30450" y1="84822" x2="39575" y2="76756"/>
                        <a14:foregroundMark x1="39575" y1="76756" x2="37250" y2="78844"/>
                        <a14:foregroundMark x1="14850" y1="95489" x2="5900" y2="89800"/>
                        <a14:foregroundMark x1="5900" y1="89800" x2="7775" y2="79911"/>
                        <a14:foregroundMark x1="7775" y1="79911" x2="19325" y2="77711"/>
                        <a14:foregroundMark x1="19325" y1="77711" x2="26325" y2="85111"/>
                        <a14:foregroundMark x1="26325" y1="85111" x2="22200" y2="93800"/>
                        <a14:foregroundMark x1="22200" y1="93800" x2="12900" y2="94911"/>
                        <a14:foregroundMark x1="12900" y1="94622" x2="9350" y2="85556"/>
                        <a14:foregroundMark x1="9350" y1="85556" x2="20075" y2="80600"/>
                        <a14:foregroundMark x1="20075" y1="80600" x2="19450" y2="90800"/>
                        <a14:foregroundMark x1="19450" y1="90800" x2="8300" y2="87178"/>
                        <a14:foregroundMark x1="8300" y1="87178" x2="14975" y2="79311"/>
                        <a14:foregroundMark x1="14975" y1="79311" x2="19000" y2="89289"/>
                        <a14:foregroundMark x1="19000" y1="89289" x2="14675" y2="87889"/>
                        <a14:foregroundMark x1="39200" y1="87311" x2="36125" y2="81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066" y="994735"/>
            <a:ext cx="2320800" cy="261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4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9"/>
          <p:cNvSpPr txBox="1">
            <a:spLocks noGrp="1"/>
          </p:cNvSpPr>
          <p:nvPr>
            <p:ph type="title"/>
          </p:nvPr>
        </p:nvSpPr>
        <p:spPr>
          <a:xfrm>
            <a:off x="662250" y="571916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 dirty="0" err="1">
                <a:solidFill>
                  <a:schemeClr val="tx1"/>
                </a:solidFill>
              </a:rPr>
              <a:t>W</a:t>
            </a:r>
            <a:r>
              <a:rPr lang="en" sz="3600" u="sng" dirty="0" err="1">
                <a:solidFill>
                  <a:schemeClr val="tx1"/>
                </a:solidFill>
              </a:rPr>
              <a:t>elche</a:t>
            </a:r>
            <a:r>
              <a:rPr lang="en" sz="3600" u="sng" dirty="0">
                <a:solidFill>
                  <a:schemeClr val="tx1"/>
                </a:solidFill>
              </a:rPr>
              <a:t> </a:t>
            </a:r>
            <a:r>
              <a:rPr lang="en" sz="3600" u="sng" dirty="0" err="1">
                <a:solidFill>
                  <a:schemeClr val="tx1"/>
                </a:solidFill>
              </a:rPr>
              <a:t>Methoden</a:t>
            </a:r>
            <a:r>
              <a:rPr lang="en" sz="3600" u="sng" dirty="0">
                <a:solidFill>
                  <a:schemeClr val="tx1"/>
                </a:solidFill>
              </a:rPr>
              <a:t> w</a:t>
            </a:r>
            <a:r>
              <a:rPr lang="de-DE" sz="3600" u="sng" dirty="0">
                <a:solidFill>
                  <a:schemeClr val="tx1"/>
                </a:solidFill>
              </a:rPr>
              <a:t>e</a:t>
            </a:r>
            <a:r>
              <a:rPr lang="en" sz="3600" u="sng" dirty="0" err="1">
                <a:solidFill>
                  <a:schemeClr val="tx1"/>
                </a:solidFill>
              </a:rPr>
              <a:t>rden</a:t>
            </a:r>
            <a:r>
              <a:rPr lang="en" sz="3600" u="sng" dirty="0">
                <a:solidFill>
                  <a:schemeClr val="tx1"/>
                </a:solidFill>
              </a:rPr>
              <a:t> </a:t>
            </a:r>
            <a:r>
              <a:rPr lang="en" sz="3600" u="sng" dirty="0" err="1">
                <a:solidFill>
                  <a:schemeClr val="tx1"/>
                </a:solidFill>
              </a:rPr>
              <a:t>erlernt</a:t>
            </a:r>
            <a:r>
              <a:rPr lang="en" sz="3600" u="sng" dirty="0">
                <a:solidFill>
                  <a:schemeClr val="tx1"/>
                </a:solidFill>
              </a:rPr>
              <a:t>?</a:t>
            </a:r>
            <a:endParaRPr sz="3600" u="sng" dirty="0">
              <a:solidFill>
                <a:schemeClr val="tx1"/>
              </a:solidFill>
            </a:endParaRPr>
          </a:p>
        </p:txBody>
      </p:sp>
      <p:sp>
        <p:nvSpPr>
          <p:cNvPr id="971" name="Google Shape;971;p39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Sachtexte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2" name="Google Shape;972;p39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Informationen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3" name="Google Shape;973;p39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sammeln, kritisch bewerten, verarbeiten</a:t>
            </a:r>
            <a:endParaRPr dirty="0"/>
          </a:p>
        </p:txBody>
      </p:sp>
      <p:sp>
        <p:nvSpPr>
          <p:cNvPr id="974" name="Google Shape;974;p39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Fachsprache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5" name="Google Shape;975;p39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anwenden, verschriftlichen, nutzen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lesen, verstehen und Kernaussagen sprachlich korrekt wiedergeben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7" name="Google Shape;977;p39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Präsentationen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8" name="Google Shape;978;p39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erarbeiten und vorstellen (Plakate,  &amp; digitale Medien)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79" name="Google Shape;979;p39"/>
          <p:cNvGrpSpPr/>
          <p:nvPr/>
        </p:nvGrpSpPr>
        <p:grpSpPr>
          <a:xfrm>
            <a:off x="4850859" y="2075010"/>
            <a:ext cx="628909" cy="693436"/>
            <a:chOff x="-76550675" y="2462000"/>
            <a:chExt cx="491950" cy="542425"/>
          </a:xfrm>
        </p:grpSpPr>
        <p:sp>
          <p:nvSpPr>
            <p:cNvPr id="980" name="Google Shape;980;p39"/>
            <p:cNvSpPr/>
            <p:nvPr/>
          </p:nvSpPr>
          <p:spPr>
            <a:xfrm>
              <a:off x="-76298900" y="2492300"/>
              <a:ext cx="37225" cy="155000"/>
            </a:xfrm>
            <a:custGeom>
              <a:avLst/>
              <a:gdLst/>
              <a:ahLst/>
              <a:cxnLst/>
              <a:rect l="l" t="t" r="r" b="b"/>
              <a:pathLst>
                <a:path w="1489" h="6200" extrusionOk="0">
                  <a:moveTo>
                    <a:pt x="519" y="0"/>
                  </a:moveTo>
                  <a:cubicBezTo>
                    <a:pt x="349" y="0"/>
                    <a:pt x="175" y="8"/>
                    <a:pt x="1" y="24"/>
                  </a:cubicBezTo>
                  <a:lnTo>
                    <a:pt x="1" y="56"/>
                  </a:lnTo>
                  <a:cubicBezTo>
                    <a:pt x="824" y="1956"/>
                    <a:pt x="951" y="4141"/>
                    <a:pt x="507" y="6168"/>
                  </a:cubicBezTo>
                  <a:cubicBezTo>
                    <a:pt x="634" y="6168"/>
                    <a:pt x="729" y="6199"/>
                    <a:pt x="856" y="6199"/>
                  </a:cubicBezTo>
                  <a:cubicBezTo>
                    <a:pt x="1331" y="4141"/>
                    <a:pt x="1489" y="2114"/>
                    <a:pt x="1109" y="24"/>
                  </a:cubicBezTo>
                  <a:lnTo>
                    <a:pt x="1109" y="24"/>
                  </a:lnTo>
                  <a:cubicBezTo>
                    <a:pt x="1109" y="24"/>
                    <a:pt x="1081" y="38"/>
                    <a:pt x="1053" y="38"/>
                  </a:cubicBezTo>
                  <a:cubicBezTo>
                    <a:pt x="1039" y="38"/>
                    <a:pt x="1025" y="35"/>
                    <a:pt x="1014" y="24"/>
                  </a:cubicBezTo>
                  <a:cubicBezTo>
                    <a:pt x="856" y="8"/>
                    <a:pt x="689" y="0"/>
                    <a:pt x="519" y="0"/>
                  </a:cubicBezTo>
                  <a:close/>
                </a:path>
              </a:pathLst>
            </a:custGeom>
            <a:solidFill>
              <a:schemeClr val="accent3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-76245050" y="2477050"/>
              <a:ext cx="112425" cy="83150"/>
            </a:xfrm>
            <a:custGeom>
              <a:avLst/>
              <a:gdLst/>
              <a:ahLst/>
              <a:cxnLst/>
              <a:rect l="l" t="t" r="r" b="b"/>
              <a:pathLst>
                <a:path w="4497" h="3326" extrusionOk="0">
                  <a:moveTo>
                    <a:pt x="4497" y="1"/>
                  </a:moveTo>
                  <a:cubicBezTo>
                    <a:pt x="2439" y="191"/>
                    <a:pt x="127" y="951"/>
                    <a:pt x="0" y="3326"/>
                  </a:cubicBezTo>
                  <a:cubicBezTo>
                    <a:pt x="1520" y="2217"/>
                    <a:pt x="3009" y="1109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-76245850" y="2479425"/>
              <a:ext cx="122725" cy="93075"/>
            </a:xfrm>
            <a:custGeom>
              <a:avLst/>
              <a:gdLst/>
              <a:ahLst/>
              <a:cxnLst/>
              <a:rect l="l" t="t" r="r" b="b"/>
              <a:pathLst>
                <a:path w="4909" h="3723" extrusionOk="0">
                  <a:moveTo>
                    <a:pt x="4909" y="1"/>
                  </a:moveTo>
                  <a:cubicBezTo>
                    <a:pt x="3294" y="1141"/>
                    <a:pt x="1679" y="2281"/>
                    <a:pt x="0" y="3484"/>
                  </a:cubicBezTo>
                  <a:cubicBezTo>
                    <a:pt x="121" y="3674"/>
                    <a:pt x="571" y="3723"/>
                    <a:pt x="1006" y="3723"/>
                  </a:cubicBezTo>
                  <a:cubicBezTo>
                    <a:pt x="1370" y="3723"/>
                    <a:pt x="1725" y="3689"/>
                    <a:pt x="1869" y="3674"/>
                  </a:cubicBezTo>
                  <a:cubicBezTo>
                    <a:pt x="2661" y="3516"/>
                    <a:pt x="3136" y="3072"/>
                    <a:pt x="3579" y="2439"/>
                  </a:cubicBezTo>
                  <a:cubicBezTo>
                    <a:pt x="4086" y="1679"/>
                    <a:pt x="4529" y="824"/>
                    <a:pt x="4909" y="1"/>
                  </a:cubicBezTo>
                  <a:close/>
                </a:path>
              </a:pathLst>
            </a:custGeom>
            <a:solidFill>
              <a:schemeClr val="accent3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-76528500" y="2593175"/>
              <a:ext cx="469775" cy="396275"/>
            </a:xfrm>
            <a:custGeom>
              <a:avLst/>
              <a:gdLst/>
              <a:ahLst/>
              <a:cxnLst/>
              <a:rect l="l" t="t" r="r" b="b"/>
              <a:pathLst>
                <a:path w="18791" h="15851" extrusionOk="0">
                  <a:moveTo>
                    <a:pt x="6297" y="1"/>
                  </a:moveTo>
                  <a:cubicBezTo>
                    <a:pt x="5081" y="1"/>
                    <a:pt x="3899" y="333"/>
                    <a:pt x="2883" y="1183"/>
                  </a:cubicBezTo>
                  <a:cubicBezTo>
                    <a:pt x="1457" y="2354"/>
                    <a:pt x="666" y="4255"/>
                    <a:pt x="349" y="6091"/>
                  </a:cubicBezTo>
                  <a:cubicBezTo>
                    <a:pt x="1" y="8467"/>
                    <a:pt x="317" y="11190"/>
                    <a:pt x="1901" y="13090"/>
                  </a:cubicBezTo>
                  <a:cubicBezTo>
                    <a:pt x="3199" y="14642"/>
                    <a:pt x="5163" y="15434"/>
                    <a:pt x="7158" y="15719"/>
                  </a:cubicBezTo>
                  <a:cubicBezTo>
                    <a:pt x="7762" y="15807"/>
                    <a:pt x="8359" y="15851"/>
                    <a:pt x="8945" y="15851"/>
                  </a:cubicBezTo>
                  <a:cubicBezTo>
                    <a:pt x="13002" y="15851"/>
                    <a:pt x="16510" y="13741"/>
                    <a:pt x="17672" y="9480"/>
                  </a:cubicBezTo>
                  <a:cubicBezTo>
                    <a:pt x="18791" y="5406"/>
                    <a:pt x="16687" y="708"/>
                    <a:pt x="12372" y="708"/>
                  </a:cubicBezTo>
                  <a:cubicBezTo>
                    <a:pt x="11924" y="708"/>
                    <a:pt x="11453" y="759"/>
                    <a:pt x="10958" y="866"/>
                  </a:cubicBezTo>
                  <a:cubicBezTo>
                    <a:pt x="10928" y="873"/>
                    <a:pt x="10898" y="877"/>
                    <a:pt x="10869" y="877"/>
                  </a:cubicBezTo>
                  <a:cubicBezTo>
                    <a:pt x="10775" y="877"/>
                    <a:pt x="10690" y="836"/>
                    <a:pt x="10641" y="739"/>
                  </a:cubicBezTo>
                  <a:cubicBezTo>
                    <a:pt x="10546" y="1214"/>
                    <a:pt x="10388" y="1689"/>
                    <a:pt x="10230" y="2164"/>
                  </a:cubicBezTo>
                  <a:cubicBezTo>
                    <a:pt x="10831" y="2291"/>
                    <a:pt x="11401" y="2513"/>
                    <a:pt x="11877" y="2893"/>
                  </a:cubicBezTo>
                  <a:cubicBezTo>
                    <a:pt x="12036" y="3026"/>
                    <a:pt x="11950" y="3270"/>
                    <a:pt x="11768" y="3270"/>
                  </a:cubicBezTo>
                  <a:cubicBezTo>
                    <a:pt x="11734" y="3270"/>
                    <a:pt x="11695" y="3261"/>
                    <a:pt x="11655" y="3241"/>
                  </a:cubicBezTo>
                  <a:cubicBezTo>
                    <a:pt x="10615" y="2676"/>
                    <a:pt x="9686" y="2446"/>
                    <a:pt x="8503" y="2446"/>
                  </a:cubicBezTo>
                  <a:cubicBezTo>
                    <a:pt x="8425" y="2446"/>
                    <a:pt x="8346" y="2447"/>
                    <a:pt x="8266" y="2449"/>
                  </a:cubicBezTo>
                  <a:cubicBezTo>
                    <a:pt x="8108" y="2449"/>
                    <a:pt x="8108" y="2259"/>
                    <a:pt x="8235" y="2196"/>
                  </a:cubicBezTo>
                  <a:cubicBezTo>
                    <a:pt x="8615" y="2101"/>
                    <a:pt x="9058" y="2101"/>
                    <a:pt x="9438" y="2101"/>
                  </a:cubicBezTo>
                  <a:cubicBezTo>
                    <a:pt x="9533" y="1626"/>
                    <a:pt x="9565" y="1151"/>
                    <a:pt x="9565" y="676"/>
                  </a:cubicBezTo>
                  <a:cubicBezTo>
                    <a:pt x="8514" y="271"/>
                    <a:pt x="7392" y="1"/>
                    <a:pt x="6297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-76550675" y="2462000"/>
              <a:ext cx="491150" cy="542425"/>
            </a:xfrm>
            <a:custGeom>
              <a:avLst/>
              <a:gdLst/>
              <a:ahLst/>
              <a:cxnLst/>
              <a:rect l="l" t="t" r="r" b="b"/>
              <a:pathLst>
                <a:path w="19646" h="21697" extrusionOk="0">
                  <a:moveTo>
                    <a:pt x="16722" y="603"/>
                  </a:moveTo>
                  <a:lnTo>
                    <a:pt x="16722" y="603"/>
                  </a:lnTo>
                  <a:cubicBezTo>
                    <a:pt x="15234" y="1711"/>
                    <a:pt x="13745" y="2819"/>
                    <a:pt x="12225" y="3928"/>
                  </a:cubicBezTo>
                  <a:cubicBezTo>
                    <a:pt x="12352" y="1553"/>
                    <a:pt x="14664" y="793"/>
                    <a:pt x="16722" y="603"/>
                  </a:cubicBezTo>
                  <a:close/>
                  <a:moveTo>
                    <a:pt x="17134" y="698"/>
                  </a:moveTo>
                  <a:cubicBezTo>
                    <a:pt x="16754" y="1521"/>
                    <a:pt x="16310" y="2376"/>
                    <a:pt x="15804" y="3136"/>
                  </a:cubicBezTo>
                  <a:cubicBezTo>
                    <a:pt x="15360" y="3769"/>
                    <a:pt x="14885" y="4245"/>
                    <a:pt x="14094" y="4371"/>
                  </a:cubicBezTo>
                  <a:cubicBezTo>
                    <a:pt x="13962" y="4400"/>
                    <a:pt x="13600" y="4443"/>
                    <a:pt x="13227" y="4443"/>
                  </a:cubicBezTo>
                  <a:cubicBezTo>
                    <a:pt x="12793" y="4443"/>
                    <a:pt x="12344" y="4385"/>
                    <a:pt x="12225" y="4181"/>
                  </a:cubicBezTo>
                  <a:cubicBezTo>
                    <a:pt x="13904" y="3009"/>
                    <a:pt x="15519" y="1838"/>
                    <a:pt x="17134" y="698"/>
                  </a:cubicBezTo>
                  <a:close/>
                  <a:moveTo>
                    <a:pt x="10566" y="1212"/>
                  </a:moveTo>
                  <a:cubicBezTo>
                    <a:pt x="10737" y="1212"/>
                    <a:pt x="10911" y="1220"/>
                    <a:pt x="11085" y="1236"/>
                  </a:cubicBezTo>
                  <a:lnTo>
                    <a:pt x="11180" y="1236"/>
                  </a:lnTo>
                  <a:cubicBezTo>
                    <a:pt x="11560" y="3326"/>
                    <a:pt x="11402" y="5353"/>
                    <a:pt x="10927" y="7411"/>
                  </a:cubicBezTo>
                  <a:cubicBezTo>
                    <a:pt x="10837" y="7389"/>
                    <a:pt x="10763" y="7367"/>
                    <a:pt x="10683" y="7367"/>
                  </a:cubicBezTo>
                  <a:cubicBezTo>
                    <a:pt x="10650" y="7367"/>
                    <a:pt x="10615" y="7370"/>
                    <a:pt x="10578" y="7380"/>
                  </a:cubicBezTo>
                  <a:cubicBezTo>
                    <a:pt x="11022" y="5353"/>
                    <a:pt x="10895" y="3168"/>
                    <a:pt x="10072" y="1268"/>
                  </a:cubicBezTo>
                  <a:lnTo>
                    <a:pt x="10072" y="1236"/>
                  </a:lnTo>
                  <a:cubicBezTo>
                    <a:pt x="10230" y="1220"/>
                    <a:pt x="10396" y="1212"/>
                    <a:pt x="10566" y="1212"/>
                  </a:cubicBezTo>
                  <a:close/>
                  <a:moveTo>
                    <a:pt x="7163" y="5292"/>
                  </a:moveTo>
                  <a:cubicBezTo>
                    <a:pt x="8265" y="5292"/>
                    <a:pt x="9394" y="5562"/>
                    <a:pt x="10452" y="5955"/>
                  </a:cubicBezTo>
                  <a:cubicBezTo>
                    <a:pt x="10452" y="6430"/>
                    <a:pt x="10420" y="6905"/>
                    <a:pt x="10325" y="7380"/>
                  </a:cubicBezTo>
                  <a:cubicBezTo>
                    <a:pt x="9913" y="7380"/>
                    <a:pt x="9502" y="7411"/>
                    <a:pt x="9122" y="7506"/>
                  </a:cubicBezTo>
                  <a:cubicBezTo>
                    <a:pt x="8995" y="7538"/>
                    <a:pt x="8995" y="7728"/>
                    <a:pt x="9153" y="7728"/>
                  </a:cubicBezTo>
                  <a:cubicBezTo>
                    <a:pt x="9217" y="7727"/>
                    <a:pt x="9280" y="7726"/>
                    <a:pt x="9342" y="7726"/>
                  </a:cubicBezTo>
                  <a:cubicBezTo>
                    <a:pt x="10519" y="7726"/>
                    <a:pt x="11459" y="8009"/>
                    <a:pt x="12542" y="8520"/>
                  </a:cubicBezTo>
                  <a:cubicBezTo>
                    <a:pt x="12577" y="8533"/>
                    <a:pt x="12610" y="8539"/>
                    <a:pt x="12640" y="8539"/>
                  </a:cubicBezTo>
                  <a:cubicBezTo>
                    <a:pt x="12832" y="8539"/>
                    <a:pt x="12927" y="8308"/>
                    <a:pt x="12764" y="8171"/>
                  </a:cubicBezTo>
                  <a:cubicBezTo>
                    <a:pt x="12288" y="7823"/>
                    <a:pt x="11718" y="7570"/>
                    <a:pt x="11117" y="7443"/>
                  </a:cubicBezTo>
                  <a:cubicBezTo>
                    <a:pt x="11275" y="6968"/>
                    <a:pt x="11402" y="6493"/>
                    <a:pt x="11528" y="6018"/>
                  </a:cubicBezTo>
                  <a:cubicBezTo>
                    <a:pt x="11576" y="6089"/>
                    <a:pt x="11641" y="6125"/>
                    <a:pt x="11724" y="6125"/>
                  </a:cubicBezTo>
                  <a:cubicBezTo>
                    <a:pt x="11752" y="6125"/>
                    <a:pt x="11782" y="6121"/>
                    <a:pt x="11813" y="6113"/>
                  </a:cubicBezTo>
                  <a:cubicBezTo>
                    <a:pt x="12311" y="6006"/>
                    <a:pt x="12785" y="5955"/>
                    <a:pt x="13235" y="5955"/>
                  </a:cubicBezTo>
                  <a:cubicBezTo>
                    <a:pt x="17568" y="5955"/>
                    <a:pt x="19646" y="10653"/>
                    <a:pt x="18527" y="14727"/>
                  </a:cubicBezTo>
                  <a:cubicBezTo>
                    <a:pt x="17359" y="19010"/>
                    <a:pt x="13822" y="21119"/>
                    <a:pt x="9761" y="21119"/>
                  </a:cubicBezTo>
                  <a:cubicBezTo>
                    <a:pt x="9197" y="21119"/>
                    <a:pt x="8624" y="21078"/>
                    <a:pt x="8045" y="20997"/>
                  </a:cubicBezTo>
                  <a:cubicBezTo>
                    <a:pt x="6113" y="20712"/>
                    <a:pt x="4086" y="19921"/>
                    <a:pt x="2788" y="18369"/>
                  </a:cubicBezTo>
                  <a:cubicBezTo>
                    <a:pt x="1173" y="16532"/>
                    <a:pt x="856" y="13745"/>
                    <a:pt x="1236" y="11370"/>
                  </a:cubicBezTo>
                  <a:cubicBezTo>
                    <a:pt x="1521" y="9565"/>
                    <a:pt x="2313" y="7696"/>
                    <a:pt x="3770" y="6461"/>
                  </a:cubicBezTo>
                  <a:cubicBezTo>
                    <a:pt x="4780" y="5617"/>
                    <a:pt x="5955" y="5292"/>
                    <a:pt x="7163" y="5292"/>
                  </a:cubicBezTo>
                  <a:close/>
                  <a:moveTo>
                    <a:pt x="17514" y="1"/>
                  </a:moveTo>
                  <a:cubicBezTo>
                    <a:pt x="15234" y="64"/>
                    <a:pt x="11560" y="919"/>
                    <a:pt x="11972" y="3896"/>
                  </a:cubicBezTo>
                  <a:cubicBezTo>
                    <a:pt x="11908" y="3896"/>
                    <a:pt x="11845" y="3928"/>
                    <a:pt x="11813" y="3960"/>
                  </a:cubicBezTo>
                  <a:cubicBezTo>
                    <a:pt x="11845" y="2946"/>
                    <a:pt x="11750" y="1869"/>
                    <a:pt x="11528" y="793"/>
                  </a:cubicBezTo>
                  <a:cubicBezTo>
                    <a:pt x="11516" y="702"/>
                    <a:pt x="11440" y="659"/>
                    <a:pt x="11356" y="659"/>
                  </a:cubicBezTo>
                  <a:cubicBezTo>
                    <a:pt x="11235" y="659"/>
                    <a:pt x="11098" y="750"/>
                    <a:pt x="11117" y="919"/>
                  </a:cubicBezTo>
                  <a:cubicBezTo>
                    <a:pt x="11008" y="912"/>
                    <a:pt x="10899" y="909"/>
                    <a:pt x="10790" y="909"/>
                  </a:cubicBezTo>
                  <a:cubicBezTo>
                    <a:pt x="10392" y="909"/>
                    <a:pt x="9994" y="960"/>
                    <a:pt x="9597" y="1109"/>
                  </a:cubicBezTo>
                  <a:cubicBezTo>
                    <a:pt x="9517" y="1162"/>
                    <a:pt x="9504" y="1282"/>
                    <a:pt x="9577" y="1282"/>
                  </a:cubicBezTo>
                  <a:cubicBezTo>
                    <a:pt x="9591" y="1282"/>
                    <a:pt x="9608" y="1278"/>
                    <a:pt x="9628" y="1268"/>
                  </a:cubicBezTo>
                  <a:lnTo>
                    <a:pt x="9692" y="1268"/>
                  </a:lnTo>
                  <a:lnTo>
                    <a:pt x="9692" y="1394"/>
                  </a:lnTo>
                  <a:cubicBezTo>
                    <a:pt x="10167" y="2819"/>
                    <a:pt x="10452" y="4181"/>
                    <a:pt x="10452" y="5543"/>
                  </a:cubicBezTo>
                  <a:cubicBezTo>
                    <a:pt x="9353" y="5030"/>
                    <a:pt x="8228" y="4766"/>
                    <a:pt x="7147" y="4766"/>
                  </a:cubicBezTo>
                  <a:cubicBezTo>
                    <a:pt x="4895" y="4766"/>
                    <a:pt x="2836" y="5911"/>
                    <a:pt x="1616" y="8330"/>
                  </a:cubicBezTo>
                  <a:cubicBezTo>
                    <a:pt x="1" y="11497"/>
                    <a:pt x="1" y="16152"/>
                    <a:pt x="2534" y="18907"/>
                  </a:cubicBezTo>
                  <a:cubicBezTo>
                    <a:pt x="4296" y="20816"/>
                    <a:pt x="7114" y="21697"/>
                    <a:pt x="9846" y="21697"/>
                  </a:cubicBezTo>
                  <a:cubicBezTo>
                    <a:pt x="11240" y="21697"/>
                    <a:pt x="12611" y="21468"/>
                    <a:pt x="13809" y="21029"/>
                  </a:cubicBezTo>
                  <a:cubicBezTo>
                    <a:pt x="17419" y="19731"/>
                    <a:pt x="19572" y="15740"/>
                    <a:pt x="19477" y="12003"/>
                  </a:cubicBezTo>
                  <a:cubicBezTo>
                    <a:pt x="19365" y="8287"/>
                    <a:pt x="16649" y="5371"/>
                    <a:pt x="13043" y="5371"/>
                  </a:cubicBezTo>
                  <a:cubicBezTo>
                    <a:pt x="12593" y="5371"/>
                    <a:pt x="12129" y="5416"/>
                    <a:pt x="11655" y="5511"/>
                  </a:cubicBezTo>
                  <a:lnTo>
                    <a:pt x="11592" y="5511"/>
                  </a:lnTo>
                  <a:cubicBezTo>
                    <a:pt x="11687" y="5068"/>
                    <a:pt x="11718" y="4688"/>
                    <a:pt x="11750" y="4245"/>
                  </a:cubicBezTo>
                  <a:lnTo>
                    <a:pt x="11813" y="4276"/>
                  </a:lnTo>
                  <a:cubicBezTo>
                    <a:pt x="11974" y="4726"/>
                    <a:pt x="12566" y="4874"/>
                    <a:pt x="13193" y="4874"/>
                  </a:cubicBezTo>
                  <a:cubicBezTo>
                    <a:pt x="13803" y="4874"/>
                    <a:pt x="14446" y="4733"/>
                    <a:pt x="14759" y="4593"/>
                  </a:cubicBezTo>
                  <a:cubicBezTo>
                    <a:pt x="16310" y="3960"/>
                    <a:pt x="17102" y="1743"/>
                    <a:pt x="17704" y="381"/>
                  </a:cubicBezTo>
                  <a:cubicBezTo>
                    <a:pt x="17767" y="223"/>
                    <a:pt x="17704" y="1"/>
                    <a:pt x="17514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-76199150" y="2633825"/>
              <a:ext cx="80175" cy="84225"/>
            </a:xfrm>
            <a:custGeom>
              <a:avLst/>
              <a:gdLst/>
              <a:ahLst/>
              <a:cxnLst/>
              <a:rect l="l" t="t" r="r" b="b"/>
              <a:pathLst>
                <a:path w="3207" h="3369" extrusionOk="0">
                  <a:moveTo>
                    <a:pt x="159" y="0"/>
                  </a:moveTo>
                  <a:cubicBezTo>
                    <a:pt x="33" y="0"/>
                    <a:pt x="1" y="158"/>
                    <a:pt x="64" y="190"/>
                  </a:cubicBezTo>
                  <a:cubicBezTo>
                    <a:pt x="1331" y="823"/>
                    <a:pt x="2376" y="1805"/>
                    <a:pt x="2756" y="3230"/>
                  </a:cubicBezTo>
                  <a:cubicBezTo>
                    <a:pt x="2792" y="3327"/>
                    <a:pt x="2870" y="3368"/>
                    <a:pt x="2949" y="3368"/>
                  </a:cubicBezTo>
                  <a:cubicBezTo>
                    <a:pt x="3077" y="3368"/>
                    <a:pt x="3207" y="3260"/>
                    <a:pt x="3168" y="3104"/>
                  </a:cubicBezTo>
                  <a:cubicBezTo>
                    <a:pt x="2693" y="1678"/>
                    <a:pt x="1584" y="412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-76495250" y="2826550"/>
              <a:ext cx="64975" cy="113975"/>
            </a:xfrm>
            <a:custGeom>
              <a:avLst/>
              <a:gdLst/>
              <a:ahLst/>
              <a:cxnLst/>
              <a:rect l="l" t="t" r="r" b="b"/>
              <a:pathLst>
                <a:path w="2599" h="4559" extrusionOk="0">
                  <a:moveTo>
                    <a:pt x="137" y="1"/>
                  </a:moveTo>
                  <a:cubicBezTo>
                    <a:pt x="82" y="1"/>
                    <a:pt x="32" y="42"/>
                    <a:pt x="32" y="113"/>
                  </a:cubicBezTo>
                  <a:cubicBezTo>
                    <a:pt x="1" y="1792"/>
                    <a:pt x="887" y="3470"/>
                    <a:pt x="2218" y="4515"/>
                  </a:cubicBezTo>
                  <a:cubicBezTo>
                    <a:pt x="2254" y="4545"/>
                    <a:pt x="2291" y="4558"/>
                    <a:pt x="2327" y="4558"/>
                  </a:cubicBezTo>
                  <a:cubicBezTo>
                    <a:pt x="2478" y="4558"/>
                    <a:pt x="2599" y="4327"/>
                    <a:pt x="2471" y="4199"/>
                  </a:cubicBezTo>
                  <a:cubicBezTo>
                    <a:pt x="1236" y="3058"/>
                    <a:pt x="571" y="1728"/>
                    <a:pt x="254" y="82"/>
                  </a:cubicBezTo>
                  <a:cubicBezTo>
                    <a:pt x="226" y="26"/>
                    <a:pt x="18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39"/>
          <p:cNvGrpSpPr/>
          <p:nvPr/>
        </p:nvGrpSpPr>
        <p:grpSpPr>
          <a:xfrm>
            <a:off x="1079627" y="2025447"/>
            <a:ext cx="1062766" cy="652016"/>
            <a:chOff x="-76721675" y="3709450"/>
            <a:chExt cx="831325" cy="510025"/>
          </a:xfrm>
        </p:grpSpPr>
        <p:sp>
          <p:nvSpPr>
            <p:cNvPr id="988" name="Google Shape;988;p39"/>
            <p:cNvSpPr/>
            <p:nvPr/>
          </p:nvSpPr>
          <p:spPr>
            <a:xfrm>
              <a:off x="-76651225" y="4013000"/>
              <a:ext cx="127500" cy="121150"/>
            </a:xfrm>
            <a:custGeom>
              <a:avLst/>
              <a:gdLst/>
              <a:ahLst/>
              <a:cxnLst/>
              <a:rect l="l" t="t" r="r" b="b"/>
              <a:pathLst>
                <a:path w="5100" h="4846" extrusionOk="0">
                  <a:moveTo>
                    <a:pt x="3390" y="0"/>
                  </a:moveTo>
                  <a:lnTo>
                    <a:pt x="3358" y="32"/>
                  </a:lnTo>
                  <a:cubicBezTo>
                    <a:pt x="3390" y="64"/>
                    <a:pt x="3453" y="127"/>
                    <a:pt x="3390" y="190"/>
                  </a:cubicBezTo>
                  <a:cubicBezTo>
                    <a:pt x="2503" y="1615"/>
                    <a:pt x="1299" y="2850"/>
                    <a:pt x="1" y="3896"/>
                  </a:cubicBezTo>
                  <a:cubicBezTo>
                    <a:pt x="508" y="3801"/>
                    <a:pt x="983" y="3769"/>
                    <a:pt x="1489" y="3674"/>
                  </a:cubicBezTo>
                  <a:cubicBezTo>
                    <a:pt x="1648" y="3674"/>
                    <a:pt x="1711" y="3896"/>
                    <a:pt x="1648" y="3991"/>
                  </a:cubicBezTo>
                  <a:cubicBezTo>
                    <a:pt x="1489" y="4276"/>
                    <a:pt x="1426" y="4561"/>
                    <a:pt x="1426" y="4846"/>
                  </a:cubicBezTo>
                  <a:cubicBezTo>
                    <a:pt x="2978" y="3832"/>
                    <a:pt x="4181" y="2502"/>
                    <a:pt x="5100" y="824"/>
                  </a:cubicBezTo>
                  <a:cubicBezTo>
                    <a:pt x="4625" y="634"/>
                    <a:pt x="4118" y="412"/>
                    <a:pt x="3706" y="159"/>
                  </a:cubicBezTo>
                  <a:cubicBezTo>
                    <a:pt x="3611" y="127"/>
                    <a:pt x="3516" y="32"/>
                    <a:pt x="3390" y="0"/>
                  </a:cubicBezTo>
                  <a:close/>
                </a:path>
              </a:pathLst>
            </a:custGeom>
            <a:solidFill>
              <a:schemeClr val="accent3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-76364600" y="4011800"/>
              <a:ext cx="467125" cy="195200"/>
            </a:xfrm>
            <a:custGeom>
              <a:avLst/>
              <a:gdLst/>
              <a:ahLst/>
              <a:cxnLst/>
              <a:rect l="l" t="t" r="r" b="b"/>
              <a:pathLst>
                <a:path w="18685" h="7808" extrusionOk="0">
                  <a:moveTo>
                    <a:pt x="18245" y="1"/>
                  </a:moveTo>
                  <a:cubicBezTo>
                    <a:pt x="18178" y="1"/>
                    <a:pt x="18115" y="17"/>
                    <a:pt x="18051" y="48"/>
                  </a:cubicBezTo>
                  <a:cubicBezTo>
                    <a:pt x="18051" y="80"/>
                    <a:pt x="18020" y="175"/>
                    <a:pt x="17925" y="207"/>
                  </a:cubicBezTo>
                  <a:cubicBezTo>
                    <a:pt x="12351" y="3025"/>
                    <a:pt x="6207" y="5052"/>
                    <a:pt x="158" y="6952"/>
                  </a:cubicBezTo>
                  <a:cubicBezTo>
                    <a:pt x="158" y="7269"/>
                    <a:pt x="127" y="7522"/>
                    <a:pt x="0" y="7807"/>
                  </a:cubicBezTo>
                  <a:cubicBezTo>
                    <a:pt x="3009" y="6699"/>
                    <a:pt x="6144" y="6034"/>
                    <a:pt x="9152" y="4894"/>
                  </a:cubicBezTo>
                  <a:cubicBezTo>
                    <a:pt x="12351" y="3659"/>
                    <a:pt x="15486" y="2043"/>
                    <a:pt x="18622" y="618"/>
                  </a:cubicBezTo>
                  <a:lnTo>
                    <a:pt x="18622" y="523"/>
                  </a:lnTo>
                  <a:cubicBezTo>
                    <a:pt x="18685" y="365"/>
                    <a:pt x="18622" y="175"/>
                    <a:pt x="18463" y="48"/>
                  </a:cubicBezTo>
                  <a:cubicBezTo>
                    <a:pt x="18384" y="17"/>
                    <a:pt x="18313" y="1"/>
                    <a:pt x="18245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-76377275" y="3860475"/>
              <a:ext cx="479800" cy="196100"/>
            </a:xfrm>
            <a:custGeom>
              <a:avLst/>
              <a:gdLst/>
              <a:ahLst/>
              <a:cxnLst/>
              <a:rect l="l" t="t" r="r" b="b"/>
              <a:pathLst>
                <a:path w="19192" h="7844" extrusionOk="0">
                  <a:moveTo>
                    <a:pt x="18221" y="1"/>
                  </a:moveTo>
                  <a:cubicBezTo>
                    <a:pt x="18147" y="1"/>
                    <a:pt x="18086" y="33"/>
                    <a:pt x="18052" y="84"/>
                  </a:cubicBezTo>
                  <a:cubicBezTo>
                    <a:pt x="18052" y="110"/>
                    <a:pt x="18138" y="266"/>
                    <a:pt x="18026" y="266"/>
                  </a:cubicBezTo>
                  <a:cubicBezTo>
                    <a:pt x="18002" y="266"/>
                    <a:pt x="17969" y="259"/>
                    <a:pt x="17925" y="243"/>
                  </a:cubicBezTo>
                  <a:cubicBezTo>
                    <a:pt x="12351" y="3061"/>
                    <a:pt x="6303" y="5595"/>
                    <a:pt x="159" y="6988"/>
                  </a:cubicBezTo>
                  <a:cubicBezTo>
                    <a:pt x="159" y="7305"/>
                    <a:pt x="127" y="7558"/>
                    <a:pt x="0" y="7843"/>
                  </a:cubicBezTo>
                  <a:cubicBezTo>
                    <a:pt x="3009" y="6703"/>
                    <a:pt x="6081" y="5943"/>
                    <a:pt x="9089" y="4803"/>
                  </a:cubicBezTo>
                  <a:cubicBezTo>
                    <a:pt x="12320" y="3599"/>
                    <a:pt x="15043" y="2744"/>
                    <a:pt x="18178" y="1319"/>
                  </a:cubicBezTo>
                  <a:cubicBezTo>
                    <a:pt x="18178" y="1288"/>
                    <a:pt x="19192" y="1288"/>
                    <a:pt x="18844" y="686"/>
                  </a:cubicBezTo>
                  <a:cubicBezTo>
                    <a:pt x="18907" y="528"/>
                    <a:pt x="18590" y="211"/>
                    <a:pt x="18432" y="84"/>
                  </a:cubicBezTo>
                  <a:cubicBezTo>
                    <a:pt x="18358" y="25"/>
                    <a:pt x="18285" y="1"/>
                    <a:pt x="18221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-76556200" y="4091375"/>
              <a:ext cx="188450" cy="118775"/>
            </a:xfrm>
            <a:custGeom>
              <a:avLst/>
              <a:gdLst/>
              <a:ahLst/>
              <a:cxnLst/>
              <a:rect l="l" t="t" r="r" b="b"/>
              <a:pathLst>
                <a:path w="7538" h="4751" extrusionOk="0">
                  <a:moveTo>
                    <a:pt x="222" y="0"/>
                  </a:moveTo>
                  <a:lnTo>
                    <a:pt x="0" y="222"/>
                  </a:lnTo>
                  <a:cubicBezTo>
                    <a:pt x="1172" y="982"/>
                    <a:pt x="2312" y="1774"/>
                    <a:pt x="3515" y="2534"/>
                  </a:cubicBezTo>
                  <a:cubicBezTo>
                    <a:pt x="3959" y="2800"/>
                    <a:pt x="6528" y="4750"/>
                    <a:pt x="7228" y="4750"/>
                  </a:cubicBezTo>
                  <a:cubicBezTo>
                    <a:pt x="7278" y="4750"/>
                    <a:pt x="7318" y="4740"/>
                    <a:pt x="7347" y="4719"/>
                  </a:cubicBezTo>
                  <a:cubicBezTo>
                    <a:pt x="7379" y="4656"/>
                    <a:pt x="7442" y="4656"/>
                    <a:pt x="7474" y="4656"/>
                  </a:cubicBezTo>
                  <a:cubicBezTo>
                    <a:pt x="7537" y="4371"/>
                    <a:pt x="7537" y="4117"/>
                    <a:pt x="7537" y="3832"/>
                  </a:cubicBezTo>
                  <a:lnTo>
                    <a:pt x="7537" y="3832"/>
                  </a:lnTo>
                  <a:cubicBezTo>
                    <a:pt x="7379" y="3864"/>
                    <a:pt x="7221" y="3927"/>
                    <a:pt x="7126" y="3959"/>
                  </a:cubicBezTo>
                  <a:lnTo>
                    <a:pt x="7031" y="3959"/>
                  </a:lnTo>
                  <a:cubicBezTo>
                    <a:pt x="7008" y="4004"/>
                    <a:pt x="6970" y="4049"/>
                    <a:pt x="6905" y="4049"/>
                  </a:cubicBezTo>
                  <a:cubicBezTo>
                    <a:pt x="6878" y="4049"/>
                    <a:pt x="6846" y="4041"/>
                    <a:pt x="6809" y="4022"/>
                  </a:cubicBezTo>
                  <a:cubicBezTo>
                    <a:pt x="4592" y="2724"/>
                    <a:pt x="2375" y="1426"/>
                    <a:pt x="222" y="0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-76709800" y="3857825"/>
              <a:ext cx="331750" cy="190025"/>
            </a:xfrm>
            <a:custGeom>
              <a:avLst/>
              <a:gdLst/>
              <a:ahLst/>
              <a:cxnLst/>
              <a:rect l="l" t="t" r="r" b="b"/>
              <a:pathLst>
                <a:path w="13270" h="7601" extrusionOk="0">
                  <a:moveTo>
                    <a:pt x="1276" y="5840"/>
                  </a:moveTo>
                  <a:cubicBezTo>
                    <a:pt x="1280" y="5851"/>
                    <a:pt x="1288" y="5859"/>
                    <a:pt x="1299" y="5859"/>
                  </a:cubicBezTo>
                  <a:cubicBezTo>
                    <a:pt x="1291" y="5853"/>
                    <a:pt x="1283" y="5847"/>
                    <a:pt x="1276" y="5840"/>
                  </a:cubicBezTo>
                  <a:close/>
                  <a:moveTo>
                    <a:pt x="1869" y="0"/>
                  </a:moveTo>
                  <a:cubicBezTo>
                    <a:pt x="1869" y="32"/>
                    <a:pt x="1869" y="63"/>
                    <a:pt x="1806" y="95"/>
                  </a:cubicBezTo>
                  <a:cubicBezTo>
                    <a:pt x="412" y="1457"/>
                    <a:pt x="0" y="3357"/>
                    <a:pt x="475" y="5194"/>
                  </a:cubicBezTo>
                  <a:cubicBezTo>
                    <a:pt x="570" y="5194"/>
                    <a:pt x="634" y="5226"/>
                    <a:pt x="602" y="5289"/>
                  </a:cubicBezTo>
                  <a:cubicBezTo>
                    <a:pt x="570" y="5384"/>
                    <a:pt x="570" y="5447"/>
                    <a:pt x="634" y="5542"/>
                  </a:cubicBezTo>
                  <a:cubicBezTo>
                    <a:pt x="651" y="5490"/>
                    <a:pt x="678" y="5466"/>
                    <a:pt x="710" y="5466"/>
                  </a:cubicBezTo>
                  <a:cubicBezTo>
                    <a:pt x="735" y="5466"/>
                    <a:pt x="764" y="5482"/>
                    <a:pt x="792" y="5511"/>
                  </a:cubicBezTo>
                  <a:cubicBezTo>
                    <a:pt x="943" y="5601"/>
                    <a:pt x="1122" y="5720"/>
                    <a:pt x="1276" y="5840"/>
                  </a:cubicBezTo>
                  <a:lnTo>
                    <a:pt x="1276" y="5840"/>
                  </a:lnTo>
                  <a:cubicBezTo>
                    <a:pt x="1267" y="5822"/>
                    <a:pt x="1267" y="5796"/>
                    <a:pt x="1267" y="5796"/>
                  </a:cubicBezTo>
                  <a:cubicBezTo>
                    <a:pt x="570" y="4212"/>
                    <a:pt x="792" y="2407"/>
                    <a:pt x="1774" y="982"/>
                  </a:cubicBezTo>
                  <a:cubicBezTo>
                    <a:pt x="1829" y="926"/>
                    <a:pt x="1897" y="901"/>
                    <a:pt x="1961" y="901"/>
                  </a:cubicBezTo>
                  <a:cubicBezTo>
                    <a:pt x="2043" y="901"/>
                    <a:pt x="2118" y="942"/>
                    <a:pt x="2154" y="1014"/>
                  </a:cubicBezTo>
                  <a:cubicBezTo>
                    <a:pt x="5923" y="3357"/>
                    <a:pt x="9374" y="5289"/>
                    <a:pt x="12985" y="7601"/>
                  </a:cubicBezTo>
                  <a:cubicBezTo>
                    <a:pt x="12985" y="7442"/>
                    <a:pt x="13206" y="7284"/>
                    <a:pt x="13270" y="7157"/>
                  </a:cubicBezTo>
                  <a:cubicBezTo>
                    <a:pt x="9374" y="5036"/>
                    <a:pt x="5416" y="2597"/>
                    <a:pt x="1869" y="0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-76663100" y="3718975"/>
              <a:ext cx="752175" cy="310675"/>
            </a:xfrm>
            <a:custGeom>
              <a:avLst/>
              <a:gdLst/>
              <a:ahLst/>
              <a:cxnLst/>
              <a:rect l="l" t="t" r="r" b="b"/>
              <a:pathLst>
                <a:path w="30087" h="12427" extrusionOk="0">
                  <a:moveTo>
                    <a:pt x="6270" y="4158"/>
                  </a:moveTo>
                  <a:cubicBezTo>
                    <a:pt x="6409" y="4158"/>
                    <a:pt x="6483" y="4355"/>
                    <a:pt x="6335" y="4414"/>
                  </a:cubicBezTo>
                  <a:cubicBezTo>
                    <a:pt x="5068" y="4762"/>
                    <a:pt x="3738" y="4984"/>
                    <a:pt x="2439" y="5269"/>
                  </a:cubicBezTo>
                  <a:cubicBezTo>
                    <a:pt x="2430" y="5272"/>
                    <a:pt x="2421" y="5273"/>
                    <a:pt x="2412" y="5273"/>
                  </a:cubicBezTo>
                  <a:cubicBezTo>
                    <a:pt x="2309" y="5273"/>
                    <a:pt x="2291" y="5108"/>
                    <a:pt x="2408" y="5079"/>
                  </a:cubicBezTo>
                  <a:cubicBezTo>
                    <a:pt x="3674" y="4762"/>
                    <a:pt x="4941" y="4414"/>
                    <a:pt x="6240" y="4161"/>
                  </a:cubicBezTo>
                  <a:cubicBezTo>
                    <a:pt x="6250" y="4159"/>
                    <a:pt x="6260" y="4158"/>
                    <a:pt x="6270" y="4158"/>
                  </a:cubicBezTo>
                  <a:close/>
                  <a:moveTo>
                    <a:pt x="16861" y="1"/>
                  </a:moveTo>
                  <a:cubicBezTo>
                    <a:pt x="16696" y="1"/>
                    <a:pt x="16524" y="14"/>
                    <a:pt x="16342" y="44"/>
                  </a:cubicBezTo>
                  <a:cubicBezTo>
                    <a:pt x="15867" y="107"/>
                    <a:pt x="15392" y="329"/>
                    <a:pt x="14917" y="487"/>
                  </a:cubicBezTo>
                  <a:cubicBezTo>
                    <a:pt x="10135" y="2007"/>
                    <a:pt x="5290" y="3717"/>
                    <a:pt x="413" y="5016"/>
                  </a:cubicBezTo>
                  <a:cubicBezTo>
                    <a:pt x="413" y="5111"/>
                    <a:pt x="413" y="5142"/>
                    <a:pt x="349" y="5174"/>
                  </a:cubicBezTo>
                  <a:cubicBezTo>
                    <a:pt x="321" y="5193"/>
                    <a:pt x="296" y="5200"/>
                    <a:pt x="275" y="5200"/>
                  </a:cubicBezTo>
                  <a:cubicBezTo>
                    <a:pt x="223" y="5200"/>
                    <a:pt x="191" y="5156"/>
                    <a:pt x="191" y="5111"/>
                  </a:cubicBezTo>
                  <a:cubicBezTo>
                    <a:pt x="159" y="5142"/>
                    <a:pt x="96" y="5142"/>
                    <a:pt x="64" y="5142"/>
                  </a:cubicBezTo>
                  <a:cubicBezTo>
                    <a:pt x="33" y="5206"/>
                    <a:pt x="33" y="5237"/>
                    <a:pt x="33" y="5269"/>
                  </a:cubicBezTo>
                  <a:cubicBezTo>
                    <a:pt x="33" y="5269"/>
                    <a:pt x="33" y="5301"/>
                    <a:pt x="1" y="5301"/>
                  </a:cubicBezTo>
                  <a:lnTo>
                    <a:pt x="1" y="5364"/>
                  </a:lnTo>
                  <a:lnTo>
                    <a:pt x="33" y="5364"/>
                  </a:lnTo>
                  <a:cubicBezTo>
                    <a:pt x="4023" y="7486"/>
                    <a:pt x="7633" y="10273"/>
                    <a:pt x="11592" y="12426"/>
                  </a:cubicBezTo>
                  <a:lnTo>
                    <a:pt x="11623" y="12395"/>
                  </a:lnTo>
                  <a:cubicBezTo>
                    <a:pt x="11651" y="12385"/>
                    <a:pt x="11676" y="12382"/>
                    <a:pt x="11699" y="12382"/>
                  </a:cubicBezTo>
                  <a:cubicBezTo>
                    <a:pt x="11753" y="12382"/>
                    <a:pt x="11791" y="12404"/>
                    <a:pt x="11813" y="12426"/>
                  </a:cubicBezTo>
                  <a:cubicBezTo>
                    <a:pt x="17926" y="10304"/>
                    <a:pt x="24069" y="8309"/>
                    <a:pt x="30087" y="5871"/>
                  </a:cubicBezTo>
                  <a:lnTo>
                    <a:pt x="30023" y="5776"/>
                  </a:lnTo>
                  <a:cubicBezTo>
                    <a:pt x="30007" y="5807"/>
                    <a:pt x="29991" y="5823"/>
                    <a:pt x="29968" y="5823"/>
                  </a:cubicBezTo>
                  <a:cubicBezTo>
                    <a:pt x="29944" y="5823"/>
                    <a:pt x="29912" y="5807"/>
                    <a:pt x="29865" y="5776"/>
                  </a:cubicBezTo>
                  <a:cubicBezTo>
                    <a:pt x="27553" y="4667"/>
                    <a:pt x="25178" y="3559"/>
                    <a:pt x="22834" y="2451"/>
                  </a:cubicBezTo>
                  <a:lnTo>
                    <a:pt x="19319" y="804"/>
                  </a:lnTo>
                  <a:cubicBezTo>
                    <a:pt x="18463" y="402"/>
                    <a:pt x="17764" y="1"/>
                    <a:pt x="16861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-76403400" y="3904525"/>
              <a:ext cx="479000" cy="278725"/>
            </a:xfrm>
            <a:custGeom>
              <a:avLst/>
              <a:gdLst/>
              <a:ahLst/>
              <a:cxnLst/>
              <a:rect l="l" t="t" r="r" b="b"/>
              <a:pathLst>
                <a:path w="19160" h="11149" extrusionOk="0">
                  <a:moveTo>
                    <a:pt x="18685" y="1"/>
                  </a:moveTo>
                  <a:lnTo>
                    <a:pt x="18685" y="1"/>
                  </a:lnTo>
                  <a:cubicBezTo>
                    <a:pt x="12890" y="2312"/>
                    <a:pt x="6936" y="4688"/>
                    <a:pt x="887" y="6208"/>
                  </a:cubicBezTo>
                  <a:lnTo>
                    <a:pt x="887" y="6239"/>
                  </a:lnTo>
                  <a:cubicBezTo>
                    <a:pt x="0" y="7759"/>
                    <a:pt x="95" y="9375"/>
                    <a:pt x="919" y="10863"/>
                  </a:cubicBezTo>
                  <a:cubicBezTo>
                    <a:pt x="1014" y="10990"/>
                    <a:pt x="887" y="11053"/>
                    <a:pt x="792" y="11053"/>
                  </a:cubicBezTo>
                  <a:lnTo>
                    <a:pt x="855" y="11116"/>
                  </a:lnTo>
                  <a:lnTo>
                    <a:pt x="887" y="11148"/>
                  </a:lnTo>
                  <a:cubicBezTo>
                    <a:pt x="1045" y="11116"/>
                    <a:pt x="1235" y="11021"/>
                    <a:pt x="1394" y="10990"/>
                  </a:cubicBezTo>
                  <a:cubicBezTo>
                    <a:pt x="1394" y="10913"/>
                    <a:pt x="1452" y="10871"/>
                    <a:pt x="1519" y="10871"/>
                  </a:cubicBezTo>
                  <a:cubicBezTo>
                    <a:pt x="1562" y="10871"/>
                    <a:pt x="1610" y="10889"/>
                    <a:pt x="1647" y="10926"/>
                  </a:cubicBezTo>
                  <a:cubicBezTo>
                    <a:pt x="7664" y="9026"/>
                    <a:pt x="13523" y="6999"/>
                    <a:pt x="19160" y="4181"/>
                  </a:cubicBezTo>
                  <a:cubicBezTo>
                    <a:pt x="18337" y="3009"/>
                    <a:pt x="18147" y="1331"/>
                    <a:pt x="18685" y="1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-76681300" y="3888700"/>
              <a:ext cx="297700" cy="292175"/>
            </a:xfrm>
            <a:custGeom>
              <a:avLst/>
              <a:gdLst/>
              <a:ahLst/>
              <a:cxnLst/>
              <a:rect l="l" t="t" r="r" b="b"/>
              <a:pathLst>
                <a:path w="11908" h="11687" extrusionOk="0">
                  <a:moveTo>
                    <a:pt x="797" y="3463"/>
                  </a:moveTo>
                  <a:cubicBezTo>
                    <a:pt x="807" y="3463"/>
                    <a:pt x="816" y="3469"/>
                    <a:pt x="824" y="3484"/>
                  </a:cubicBezTo>
                  <a:cubicBezTo>
                    <a:pt x="1584" y="4181"/>
                    <a:pt x="2407" y="4814"/>
                    <a:pt x="3357" y="5384"/>
                  </a:cubicBezTo>
                  <a:cubicBezTo>
                    <a:pt x="3470" y="5440"/>
                    <a:pt x="3382" y="5547"/>
                    <a:pt x="3316" y="5547"/>
                  </a:cubicBezTo>
                  <a:cubicBezTo>
                    <a:pt x="3309" y="5547"/>
                    <a:pt x="3301" y="5546"/>
                    <a:pt x="3294" y="5542"/>
                  </a:cubicBezTo>
                  <a:cubicBezTo>
                    <a:pt x="2344" y="5004"/>
                    <a:pt x="1457" y="4339"/>
                    <a:pt x="761" y="3547"/>
                  </a:cubicBezTo>
                  <a:cubicBezTo>
                    <a:pt x="737" y="3523"/>
                    <a:pt x="767" y="3463"/>
                    <a:pt x="797" y="3463"/>
                  </a:cubicBezTo>
                  <a:close/>
                  <a:moveTo>
                    <a:pt x="11873" y="6661"/>
                  </a:moveTo>
                  <a:cubicBezTo>
                    <a:pt x="11885" y="6668"/>
                    <a:pt x="11896" y="6675"/>
                    <a:pt x="11908" y="6682"/>
                  </a:cubicBezTo>
                  <a:cubicBezTo>
                    <a:pt x="11898" y="6672"/>
                    <a:pt x="11886" y="6665"/>
                    <a:pt x="11873" y="6661"/>
                  </a:cubicBezTo>
                  <a:close/>
                  <a:moveTo>
                    <a:pt x="634" y="1204"/>
                  </a:moveTo>
                  <a:cubicBezTo>
                    <a:pt x="2376" y="2375"/>
                    <a:pt x="4149" y="3389"/>
                    <a:pt x="6049" y="4276"/>
                  </a:cubicBezTo>
                  <a:cubicBezTo>
                    <a:pt x="7158" y="4751"/>
                    <a:pt x="8266" y="5162"/>
                    <a:pt x="9311" y="5764"/>
                  </a:cubicBezTo>
                  <a:cubicBezTo>
                    <a:pt x="9786" y="6049"/>
                    <a:pt x="10230" y="6334"/>
                    <a:pt x="10641" y="6682"/>
                  </a:cubicBezTo>
                  <a:cubicBezTo>
                    <a:pt x="10748" y="6735"/>
                    <a:pt x="10653" y="6855"/>
                    <a:pt x="10545" y="6855"/>
                  </a:cubicBezTo>
                  <a:cubicBezTo>
                    <a:pt x="10525" y="6855"/>
                    <a:pt x="10503" y="6851"/>
                    <a:pt x="10483" y="6841"/>
                  </a:cubicBezTo>
                  <a:cubicBezTo>
                    <a:pt x="9058" y="5637"/>
                    <a:pt x="7379" y="5067"/>
                    <a:pt x="5701" y="4307"/>
                  </a:cubicBezTo>
                  <a:cubicBezTo>
                    <a:pt x="5669" y="4276"/>
                    <a:pt x="5574" y="4276"/>
                    <a:pt x="5511" y="4212"/>
                  </a:cubicBezTo>
                  <a:cubicBezTo>
                    <a:pt x="3769" y="3389"/>
                    <a:pt x="2154" y="2439"/>
                    <a:pt x="571" y="1330"/>
                  </a:cubicBezTo>
                  <a:cubicBezTo>
                    <a:pt x="507" y="1330"/>
                    <a:pt x="507" y="1299"/>
                    <a:pt x="571" y="1267"/>
                  </a:cubicBezTo>
                  <a:cubicBezTo>
                    <a:pt x="571" y="1204"/>
                    <a:pt x="602" y="1204"/>
                    <a:pt x="634" y="1204"/>
                  </a:cubicBezTo>
                  <a:close/>
                  <a:moveTo>
                    <a:pt x="9132" y="7149"/>
                  </a:moveTo>
                  <a:cubicBezTo>
                    <a:pt x="9140" y="7149"/>
                    <a:pt x="9147" y="7151"/>
                    <a:pt x="9153" y="7157"/>
                  </a:cubicBezTo>
                  <a:cubicBezTo>
                    <a:pt x="9628" y="7379"/>
                    <a:pt x="10135" y="7664"/>
                    <a:pt x="10610" y="7949"/>
                  </a:cubicBezTo>
                  <a:cubicBezTo>
                    <a:pt x="10694" y="7977"/>
                    <a:pt x="10628" y="8081"/>
                    <a:pt x="10568" y="8081"/>
                  </a:cubicBezTo>
                  <a:cubicBezTo>
                    <a:pt x="10561" y="8081"/>
                    <a:pt x="10553" y="8079"/>
                    <a:pt x="10546" y="8076"/>
                  </a:cubicBezTo>
                  <a:cubicBezTo>
                    <a:pt x="10071" y="7822"/>
                    <a:pt x="9596" y="7506"/>
                    <a:pt x="9121" y="7221"/>
                  </a:cubicBezTo>
                  <a:cubicBezTo>
                    <a:pt x="9070" y="7195"/>
                    <a:pt x="9102" y="7149"/>
                    <a:pt x="9132" y="7149"/>
                  </a:cubicBezTo>
                  <a:close/>
                  <a:moveTo>
                    <a:pt x="6746" y="7347"/>
                  </a:moveTo>
                  <a:cubicBezTo>
                    <a:pt x="7918" y="7949"/>
                    <a:pt x="9153" y="8583"/>
                    <a:pt x="10261" y="9279"/>
                  </a:cubicBezTo>
                  <a:cubicBezTo>
                    <a:pt x="10360" y="9354"/>
                    <a:pt x="10324" y="9467"/>
                    <a:pt x="10242" y="9467"/>
                  </a:cubicBezTo>
                  <a:cubicBezTo>
                    <a:pt x="10220" y="9467"/>
                    <a:pt x="10194" y="9458"/>
                    <a:pt x="10166" y="9438"/>
                  </a:cubicBezTo>
                  <a:cubicBezTo>
                    <a:pt x="8995" y="8868"/>
                    <a:pt x="7791" y="8139"/>
                    <a:pt x="6683" y="7442"/>
                  </a:cubicBezTo>
                  <a:cubicBezTo>
                    <a:pt x="6651" y="7379"/>
                    <a:pt x="6683" y="7347"/>
                    <a:pt x="6746" y="7347"/>
                  </a:cubicBezTo>
                  <a:close/>
                  <a:moveTo>
                    <a:pt x="951" y="0"/>
                  </a:moveTo>
                  <a:cubicBezTo>
                    <a:pt x="761" y="317"/>
                    <a:pt x="571" y="665"/>
                    <a:pt x="444" y="982"/>
                  </a:cubicBezTo>
                  <a:cubicBezTo>
                    <a:pt x="32" y="2027"/>
                    <a:pt x="0" y="3230"/>
                    <a:pt x="349" y="4371"/>
                  </a:cubicBezTo>
                  <a:lnTo>
                    <a:pt x="444" y="4371"/>
                  </a:lnTo>
                  <a:cubicBezTo>
                    <a:pt x="1394" y="4941"/>
                    <a:pt x="2344" y="5574"/>
                    <a:pt x="3199" y="6207"/>
                  </a:cubicBezTo>
                  <a:lnTo>
                    <a:pt x="3262" y="6239"/>
                  </a:lnTo>
                  <a:cubicBezTo>
                    <a:pt x="3611" y="5859"/>
                    <a:pt x="3991" y="5416"/>
                    <a:pt x="4371" y="4972"/>
                  </a:cubicBezTo>
                  <a:cubicBezTo>
                    <a:pt x="4387" y="4956"/>
                    <a:pt x="4410" y="4948"/>
                    <a:pt x="4438" y="4948"/>
                  </a:cubicBezTo>
                  <a:cubicBezTo>
                    <a:pt x="4466" y="4948"/>
                    <a:pt x="4498" y="4956"/>
                    <a:pt x="4529" y="4972"/>
                  </a:cubicBezTo>
                  <a:lnTo>
                    <a:pt x="4561" y="4941"/>
                  </a:lnTo>
                  <a:cubicBezTo>
                    <a:pt x="3991" y="4624"/>
                    <a:pt x="3452" y="4307"/>
                    <a:pt x="2946" y="3991"/>
                  </a:cubicBezTo>
                  <a:cubicBezTo>
                    <a:pt x="2819" y="3896"/>
                    <a:pt x="1901" y="3357"/>
                    <a:pt x="1901" y="3262"/>
                  </a:cubicBezTo>
                  <a:lnTo>
                    <a:pt x="1932" y="3199"/>
                  </a:lnTo>
                  <a:cubicBezTo>
                    <a:pt x="1774" y="3104"/>
                    <a:pt x="1679" y="3040"/>
                    <a:pt x="1521" y="2945"/>
                  </a:cubicBezTo>
                  <a:cubicBezTo>
                    <a:pt x="1444" y="2920"/>
                    <a:pt x="1491" y="2833"/>
                    <a:pt x="1545" y="2833"/>
                  </a:cubicBezTo>
                  <a:cubicBezTo>
                    <a:pt x="1558" y="2833"/>
                    <a:pt x="1572" y="2838"/>
                    <a:pt x="1584" y="2850"/>
                  </a:cubicBezTo>
                  <a:cubicBezTo>
                    <a:pt x="3959" y="4149"/>
                    <a:pt x="6049" y="5479"/>
                    <a:pt x="8678" y="6366"/>
                  </a:cubicBezTo>
                  <a:cubicBezTo>
                    <a:pt x="8875" y="6422"/>
                    <a:pt x="8822" y="6729"/>
                    <a:pt x="8651" y="6729"/>
                  </a:cubicBezTo>
                  <a:cubicBezTo>
                    <a:pt x="8630" y="6729"/>
                    <a:pt x="8607" y="6724"/>
                    <a:pt x="8583" y="6714"/>
                  </a:cubicBezTo>
                  <a:cubicBezTo>
                    <a:pt x="7918" y="6524"/>
                    <a:pt x="7284" y="6271"/>
                    <a:pt x="6651" y="5986"/>
                  </a:cubicBezTo>
                  <a:cubicBezTo>
                    <a:pt x="6651" y="6049"/>
                    <a:pt x="6651" y="6049"/>
                    <a:pt x="6619" y="6081"/>
                  </a:cubicBezTo>
                  <a:cubicBezTo>
                    <a:pt x="6271" y="6714"/>
                    <a:pt x="5859" y="7316"/>
                    <a:pt x="5416" y="7854"/>
                  </a:cubicBezTo>
                  <a:cubicBezTo>
                    <a:pt x="7601" y="9058"/>
                    <a:pt x="9691" y="10388"/>
                    <a:pt x="11845" y="11686"/>
                  </a:cubicBezTo>
                  <a:cubicBezTo>
                    <a:pt x="10768" y="10261"/>
                    <a:pt x="10736" y="8266"/>
                    <a:pt x="11686" y="6746"/>
                  </a:cubicBezTo>
                  <a:cubicBezTo>
                    <a:pt x="11709" y="6701"/>
                    <a:pt x="11779" y="6656"/>
                    <a:pt x="11840" y="6656"/>
                  </a:cubicBezTo>
                  <a:cubicBezTo>
                    <a:pt x="11851" y="6656"/>
                    <a:pt x="11862" y="6658"/>
                    <a:pt x="11873" y="6661"/>
                  </a:cubicBezTo>
                  <a:lnTo>
                    <a:pt x="11873" y="6661"/>
                  </a:lnTo>
                  <a:cubicBezTo>
                    <a:pt x="11156" y="6227"/>
                    <a:pt x="10439" y="5852"/>
                    <a:pt x="9691" y="5416"/>
                  </a:cubicBezTo>
                  <a:cubicBezTo>
                    <a:pt x="6746" y="3674"/>
                    <a:pt x="3801" y="1900"/>
                    <a:pt x="951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-76721675" y="3851475"/>
              <a:ext cx="831325" cy="368000"/>
            </a:xfrm>
            <a:custGeom>
              <a:avLst/>
              <a:gdLst/>
              <a:ahLst/>
              <a:cxnLst/>
              <a:rect l="l" t="t" r="r" b="b"/>
              <a:pathLst>
                <a:path w="33253" h="14720" extrusionOk="0">
                  <a:moveTo>
                    <a:pt x="32525" y="824"/>
                  </a:moveTo>
                  <a:cubicBezTo>
                    <a:pt x="32620" y="951"/>
                    <a:pt x="32620" y="1109"/>
                    <a:pt x="32588" y="1268"/>
                  </a:cubicBezTo>
                  <a:lnTo>
                    <a:pt x="32461" y="1268"/>
                  </a:lnTo>
                  <a:cubicBezTo>
                    <a:pt x="26296" y="3955"/>
                    <a:pt x="20193" y="6106"/>
                    <a:pt x="13839" y="8035"/>
                  </a:cubicBezTo>
                  <a:lnTo>
                    <a:pt x="13839" y="8035"/>
                  </a:lnTo>
                  <a:cubicBezTo>
                    <a:pt x="13840" y="8031"/>
                    <a:pt x="13840" y="8024"/>
                    <a:pt x="13840" y="8013"/>
                  </a:cubicBezTo>
                  <a:cubicBezTo>
                    <a:pt x="13840" y="7855"/>
                    <a:pt x="13903" y="7696"/>
                    <a:pt x="13935" y="7570"/>
                  </a:cubicBezTo>
                  <a:lnTo>
                    <a:pt x="13966" y="7538"/>
                  </a:lnTo>
                  <a:cubicBezTo>
                    <a:pt x="13980" y="7541"/>
                    <a:pt x="13993" y="7543"/>
                    <a:pt x="14006" y="7543"/>
                  </a:cubicBezTo>
                  <a:cubicBezTo>
                    <a:pt x="14118" y="7543"/>
                    <a:pt x="14213" y="7430"/>
                    <a:pt x="14156" y="7316"/>
                  </a:cubicBezTo>
                  <a:cubicBezTo>
                    <a:pt x="20427" y="5670"/>
                    <a:pt x="26507" y="3294"/>
                    <a:pt x="32525" y="824"/>
                  </a:cubicBezTo>
                  <a:close/>
                  <a:moveTo>
                    <a:pt x="2376" y="159"/>
                  </a:moveTo>
                  <a:cubicBezTo>
                    <a:pt x="6049" y="2788"/>
                    <a:pt x="9818" y="4878"/>
                    <a:pt x="13776" y="7380"/>
                  </a:cubicBezTo>
                  <a:cubicBezTo>
                    <a:pt x="13681" y="7538"/>
                    <a:pt x="13681" y="7696"/>
                    <a:pt x="13681" y="7823"/>
                  </a:cubicBezTo>
                  <a:cubicBezTo>
                    <a:pt x="9659" y="5638"/>
                    <a:pt x="6366" y="3611"/>
                    <a:pt x="2661" y="1141"/>
                  </a:cubicBezTo>
                  <a:cubicBezTo>
                    <a:pt x="2602" y="1083"/>
                    <a:pt x="2509" y="1025"/>
                    <a:pt x="2423" y="1025"/>
                  </a:cubicBezTo>
                  <a:cubicBezTo>
                    <a:pt x="2368" y="1025"/>
                    <a:pt x="2317" y="1048"/>
                    <a:pt x="2281" y="1109"/>
                  </a:cubicBezTo>
                  <a:cubicBezTo>
                    <a:pt x="1299" y="2534"/>
                    <a:pt x="1077" y="4308"/>
                    <a:pt x="1774" y="5955"/>
                  </a:cubicBezTo>
                  <a:lnTo>
                    <a:pt x="1806" y="5986"/>
                  </a:lnTo>
                  <a:cubicBezTo>
                    <a:pt x="1837" y="6002"/>
                    <a:pt x="1861" y="6010"/>
                    <a:pt x="1881" y="6010"/>
                  </a:cubicBezTo>
                  <a:cubicBezTo>
                    <a:pt x="1901" y="6010"/>
                    <a:pt x="1916" y="6002"/>
                    <a:pt x="1932" y="5986"/>
                  </a:cubicBezTo>
                  <a:cubicBezTo>
                    <a:pt x="2819" y="6651"/>
                    <a:pt x="3769" y="7285"/>
                    <a:pt x="4656" y="7886"/>
                  </a:cubicBezTo>
                  <a:cubicBezTo>
                    <a:pt x="4592" y="7918"/>
                    <a:pt x="4561" y="8013"/>
                    <a:pt x="4466" y="8076"/>
                  </a:cubicBezTo>
                  <a:cubicBezTo>
                    <a:pt x="3642" y="7348"/>
                    <a:pt x="2724" y="6651"/>
                    <a:pt x="1806" y="6018"/>
                  </a:cubicBezTo>
                  <a:cubicBezTo>
                    <a:pt x="1647" y="5923"/>
                    <a:pt x="1457" y="5796"/>
                    <a:pt x="1299" y="5670"/>
                  </a:cubicBezTo>
                  <a:cubicBezTo>
                    <a:pt x="1290" y="5660"/>
                    <a:pt x="1275" y="5656"/>
                    <a:pt x="1258" y="5656"/>
                  </a:cubicBezTo>
                  <a:cubicBezTo>
                    <a:pt x="1217" y="5656"/>
                    <a:pt x="1163" y="5679"/>
                    <a:pt x="1140" y="5701"/>
                  </a:cubicBezTo>
                  <a:cubicBezTo>
                    <a:pt x="1109" y="5670"/>
                    <a:pt x="1077" y="5543"/>
                    <a:pt x="1109" y="5480"/>
                  </a:cubicBezTo>
                  <a:cubicBezTo>
                    <a:pt x="1140" y="5385"/>
                    <a:pt x="1077" y="5353"/>
                    <a:pt x="982" y="5353"/>
                  </a:cubicBezTo>
                  <a:cubicBezTo>
                    <a:pt x="507" y="3516"/>
                    <a:pt x="950" y="1616"/>
                    <a:pt x="2344" y="286"/>
                  </a:cubicBezTo>
                  <a:cubicBezTo>
                    <a:pt x="2376" y="254"/>
                    <a:pt x="2376" y="222"/>
                    <a:pt x="2376" y="159"/>
                  </a:cubicBezTo>
                  <a:close/>
                  <a:moveTo>
                    <a:pt x="2566" y="1489"/>
                  </a:moveTo>
                  <a:cubicBezTo>
                    <a:pt x="5416" y="3389"/>
                    <a:pt x="8361" y="5163"/>
                    <a:pt x="11306" y="6905"/>
                  </a:cubicBezTo>
                  <a:cubicBezTo>
                    <a:pt x="12035" y="7348"/>
                    <a:pt x="12795" y="7728"/>
                    <a:pt x="13491" y="8171"/>
                  </a:cubicBezTo>
                  <a:cubicBezTo>
                    <a:pt x="13474" y="8163"/>
                    <a:pt x="13455" y="8159"/>
                    <a:pt x="13435" y="8159"/>
                  </a:cubicBezTo>
                  <a:cubicBezTo>
                    <a:pt x="13379" y="8159"/>
                    <a:pt x="13316" y="8188"/>
                    <a:pt x="13270" y="8235"/>
                  </a:cubicBezTo>
                  <a:cubicBezTo>
                    <a:pt x="12320" y="9755"/>
                    <a:pt x="12351" y="11782"/>
                    <a:pt x="13428" y="13207"/>
                  </a:cubicBezTo>
                  <a:cubicBezTo>
                    <a:pt x="11275" y="11877"/>
                    <a:pt x="9184" y="10547"/>
                    <a:pt x="6999" y="9343"/>
                  </a:cubicBezTo>
                  <a:cubicBezTo>
                    <a:pt x="7443" y="8805"/>
                    <a:pt x="7823" y="8203"/>
                    <a:pt x="8203" y="7570"/>
                  </a:cubicBezTo>
                  <a:cubicBezTo>
                    <a:pt x="8234" y="7538"/>
                    <a:pt x="8234" y="7538"/>
                    <a:pt x="8234" y="7506"/>
                  </a:cubicBezTo>
                  <a:cubicBezTo>
                    <a:pt x="8868" y="7760"/>
                    <a:pt x="9501" y="8013"/>
                    <a:pt x="10166" y="8203"/>
                  </a:cubicBezTo>
                  <a:cubicBezTo>
                    <a:pt x="10187" y="8213"/>
                    <a:pt x="10207" y="8218"/>
                    <a:pt x="10226" y="8218"/>
                  </a:cubicBezTo>
                  <a:cubicBezTo>
                    <a:pt x="10380" y="8218"/>
                    <a:pt x="10458" y="7911"/>
                    <a:pt x="10261" y="7855"/>
                  </a:cubicBezTo>
                  <a:cubicBezTo>
                    <a:pt x="7633" y="6968"/>
                    <a:pt x="5542" y="5638"/>
                    <a:pt x="3167" y="4339"/>
                  </a:cubicBezTo>
                  <a:cubicBezTo>
                    <a:pt x="3149" y="4327"/>
                    <a:pt x="3131" y="4322"/>
                    <a:pt x="3116" y="4322"/>
                  </a:cubicBezTo>
                  <a:cubicBezTo>
                    <a:pt x="3052" y="4322"/>
                    <a:pt x="3021" y="4409"/>
                    <a:pt x="3072" y="4434"/>
                  </a:cubicBezTo>
                  <a:cubicBezTo>
                    <a:pt x="3231" y="4529"/>
                    <a:pt x="3357" y="4593"/>
                    <a:pt x="3516" y="4688"/>
                  </a:cubicBezTo>
                  <a:lnTo>
                    <a:pt x="3484" y="4751"/>
                  </a:lnTo>
                  <a:cubicBezTo>
                    <a:pt x="3484" y="4846"/>
                    <a:pt x="4402" y="5385"/>
                    <a:pt x="4497" y="5480"/>
                  </a:cubicBezTo>
                  <a:cubicBezTo>
                    <a:pt x="5036" y="5796"/>
                    <a:pt x="5574" y="6113"/>
                    <a:pt x="6144" y="6430"/>
                  </a:cubicBezTo>
                  <a:cubicBezTo>
                    <a:pt x="6239" y="6461"/>
                    <a:pt x="6334" y="6556"/>
                    <a:pt x="6461" y="6588"/>
                  </a:cubicBezTo>
                  <a:cubicBezTo>
                    <a:pt x="6936" y="6810"/>
                    <a:pt x="7411" y="7063"/>
                    <a:pt x="7886" y="7253"/>
                  </a:cubicBezTo>
                  <a:lnTo>
                    <a:pt x="7823" y="7285"/>
                  </a:lnTo>
                  <a:cubicBezTo>
                    <a:pt x="6968" y="8931"/>
                    <a:pt x="5732" y="10262"/>
                    <a:pt x="4181" y="11243"/>
                  </a:cubicBezTo>
                  <a:cubicBezTo>
                    <a:pt x="4244" y="10990"/>
                    <a:pt x="4276" y="10705"/>
                    <a:pt x="4434" y="10420"/>
                  </a:cubicBezTo>
                  <a:cubicBezTo>
                    <a:pt x="4493" y="10301"/>
                    <a:pt x="4442" y="10100"/>
                    <a:pt x="4306" y="10100"/>
                  </a:cubicBezTo>
                  <a:cubicBezTo>
                    <a:pt x="4296" y="10100"/>
                    <a:pt x="4286" y="10101"/>
                    <a:pt x="4276" y="10103"/>
                  </a:cubicBezTo>
                  <a:cubicBezTo>
                    <a:pt x="3769" y="10198"/>
                    <a:pt x="3294" y="10230"/>
                    <a:pt x="2756" y="10293"/>
                  </a:cubicBezTo>
                  <a:cubicBezTo>
                    <a:pt x="4086" y="9248"/>
                    <a:pt x="5257" y="8045"/>
                    <a:pt x="6176" y="6620"/>
                  </a:cubicBezTo>
                  <a:cubicBezTo>
                    <a:pt x="6208" y="6588"/>
                    <a:pt x="6176" y="6493"/>
                    <a:pt x="6144" y="6461"/>
                  </a:cubicBezTo>
                  <a:cubicBezTo>
                    <a:pt x="6113" y="6445"/>
                    <a:pt x="6081" y="6437"/>
                    <a:pt x="6053" y="6437"/>
                  </a:cubicBezTo>
                  <a:cubicBezTo>
                    <a:pt x="6025" y="6437"/>
                    <a:pt x="6002" y="6445"/>
                    <a:pt x="5986" y="6461"/>
                  </a:cubicBezTo>
                  <a:cubicBezTo>
                    <a:pt x="5606" y="6905"/>
                    <a:pt x="5226" y="7348"/>
                    <a:pt x="4877" y="7728"/>
                  </a:cubicBezTo>
                  <a:lnTo>
                    <a:pt x="4814" y="7696"/>
                  </a:lnTo>
                  <a:cubicBezTo>
                    <a:pt x="3959" y="7063"/>
                    <a:pt x="3009" y="6430"/>
                    <a:pt x="2059" y="5860"/>
                  </a:cubicBezTo>
                  <a:lnTo>
                    <a:pt x="1964" y="5860"/>
                  </a:lnTo>
                  <a:cubicBezTo>
                    <a:pt x="1615" y="4719"/>
                    <a:pt x="1647" y="3548"/>
                    <a:pt x="2059" y="2471"/>
                  </a:cubicBezTo>
                  <a:cubicBezTo>
                    <a:pt x="2186" y="2154"/>
                    <a:pt x="2376" y="1806"/>
                    <a:pt x="2566" y="1489"/>
                  </a:cubicBezTo>
                  <a:close/>
                  <a:moveTo>
                    <a:pt x="31416" y="2091"/>
                  </a:moveTo>
                  <a:lnTo>
                    <a:pt x="31416" y="2091"/>
                  </a:lnTo>
                  <a:cubicBezTo>
                    <a:pt x="30846" y="3484"/>
                    <a:pt x="31068" y="5099"/>
                    <a:pt x="31891" y="6303"/>
                  </a:cubicBezTo>
                  <a:cubicBezTo>
                    <a:pt x="26254" y="9153"/>
                    <a:pt x="20395" y="11148"/>
                    <a:pt x="14378" y="13080"/>
                  </a:cubicBezTo>
                  <a:cubicBezTo>
                    <a:pt x="14345" y="13047"/>
                    <a:pt x="14304" y="13033"/>
                    <a:pt x="14265" y="13033"/>
                  </a:cubicBezTo>
                  <a:cubicBezTo>
                    <a:pt x="14192" y="13033"/>
                    <a:pt x="14125" y="13081"/>
                    <a:pt x="14125" y="13143"/>
                  </a:cubicBezTo>
                  <a:cubicBezTo>
                    <a:pt x="13966" y="13207"/>
                    <a:pt x="13776" y="13270"/>
                    <a:pt x="13618" y="13302"/>
                  </a:cubicBezTo>
                  <a:lnTo>
                    <a:pt x="13586" y="13270"/>
                  </a:lnTo>
                  <a:lnTo>
                    <a:pt x="13523" y="13238"/>
                  </a:lnTo>
                  <a:cubicBezTo>
                    <a:pt x="13618" y="13238"/>
                    <a:pt x="13745" y="13143"/>
                    <a:pt x="13650" y="13048"/>
                  </a:cubicBezTo>
                  <a:cubicBezTo>
                    <a:pt x="12826" y="11528"/>
                    <a:pt x="12795" y="9913"/>
                    <a:pt x="13618" y="8393"/>
                  </a:cubicBezTo>
                  <a:lnTo>
                    <a:pt x="13618" y="8361"/>
                  </a:lnTo>
                  <a:cubicBezTo>
                    <a:pt x="19667" y="6810"/>
                    <a:pt x="25621" y="4434"/>
                    <a:pt x="31416" y="2091"/>
                  </a:cubicBezTo>
                  <a:close/>
                  <a:moveTo>
                    <a:pt x="32536" y="6414"/>
                  </a:moveTo>
                  <a:cubicBezTo>
                    <a:pt x="32612" y="6414"/>
                    <a:pt x="32683" y="6430"/>
                    <a:pt x="32746" y="6461"/>
                  </a:cubicBezTo>
                  <a:cubicBezTo>
                    <a:pt x="32905" y="6588"/>
                    <a:pt x="32968" y="6778"/>
                    <a:pt x="32905" y="6936"/>
                  </a:cubicBezTo>
                  <a:lnTo>
                    <a:pt x="32841" y="6968"/>
                  </a:lnTo>
                  <a:cubicBezTo>
                    <a:pt x="29738" y="8393"/>
                    <a:pt x="26412" y="9818"/>
                    <a:pt x="23214" y="11053"/>
                  </a:cubicBezTo>
                  <a:cubicBezTo>
                    <a:pt x="20174" y="12193"/>
                    <a:pt x="17545" y="13270"/>
                    <a:pt x="14251" y="14220"/>
                  </a:cubicBezTo>
                  <a:cubicBezTo>
                    <a:pt x="14315" y="13935"/>
                    <a:pt x="14410" y="13618"/>
                    <a:pt x="14410" y="13365"/>
                  </a:cubicBezTo>
                  <a:cubicBezTo>
                    <a:pt x="20490" y="11655"/>
                    <a:pt x="26602" y="9470"/>
                    <a:pt x="32176" y="6620"/>
                  </a:cubicBezTo>
                  <a:cubicBezTo>
                    <a:pt x="32271" y="6588"/>
                    <a:pt x="32303" y="6556"/>
                    <a:pt x="32303" y="6461"/>
                  </a:cubicBezTo>
                  <a:cubicBezTo>
                    <a:pt x="32382" y="6430"/>
                    <a:pt x="32461" y="6414"/>
                    <a:pt x="32536" y="6414"/>
                  </a:cubicBezTo>
                  <a:close/>
                  <a:moveTo>
                    <a:pt x="6809" y="9596"/>
                  </a:moveTo>
                  <a:cubicBezTo>
                    <a:pt x="8931" y="11022"/>
                    <a:pt x="11148" y="12320"/>
                    <a:pt x="13365" y="13618"/>
                  </a:cubicBezTo>
                  <a:cubicBezTo>
                    <a:pt x="13393" y="13637"/>
                    <a:pt x="13423" y="13645"/>
                    <a:pt x="13453" y="13645"/>
                  </a:cubicBezTo>
                  <a:cubicBezTo>
                    <a:pt x="13526" y="13645"/>
                    <a:pt x="13596" y="13600"/>
                    <a:pt x="13618" y="13555"/>
                  </a:cubicBezTo>
                  <a:lnTo>
                    <a:pt x="13681" y="13555"/>
                  </a:lnTo>
                  <a:lnTo>
                    <a:pt x="14156" y="13428"/>
                  </a:lnTo>
                  <a:lnTo>
                    <a:pt x="14156" y="13428"/>
                  </a:lnTo>
                  <a:cubicBezTo>
                    <a:pt x="14156" y="13713"/>
                    <a:pt x="14125" y="13998"/>
                    <a:pt x="14093" y="14252"/>
                  </a:cubicBezTo>
                  <a:cubicBezTo>
                    <a:pt x="14085" y="14243"/>
                    <a:pt x="14074" y="14239"/>
                    <a:pt x="14061" y="14239"/>
                  </a:cubicBezTo>
                  <a:cubicBezTo>
                    <a:pt x="14027" y="14239"/>
                    <a:pt x="13981" y="14269"/>
                    <a:pt x="13935" y="14315"/>
                  </a:cubicBezTo>
                  <a:cubicBezTo>
                    <a:pt x="13905" y="14336"/>
                    <a:pt x="13865" y="14346"/>
                    <a:pt x="13815" y="14346"/>
                  </a:cubicBezTo>
                  <a:cubicBezTo>
                    <a:pt x="13115" y="14346"/>
                    <a:pt x="10546" y="12396"/>
                    <a:pt x="10103" y="12130"/>
                  </a:cubicBezTo>
                  <a:cubicBezTo>
                    <a:pt x="8899" y="11370"/>
                    <a:pt x="7759" y="10578"/>
                    <a:pt x="6556" y="9818"/>
                  </a:cubicBezTo>
                  <a:lnTo>
                    <a:pt x="6809" y="9596"/>
                  </a:lnTo>
                  <a:close/>
                  <a:moveTo>
                    <a:pt x="2344" y="1"/>
                  </a:moveTo>
                  <a:lnTo>
                    <a:pt x="2281" y="64"/>
                  </a:lnTo>
                  <a:cubicBezTo>
                    <a:pt x="2246" y="29"/>
                    <a:pt x="2202" y="4"/>
                    <a:pt x="2158" y="4"/>
                  </a:cubicBezTo>
                  <a:cubicBezTo>
                    <a:pt x="2123" y="4"/>
                    <a:pt x="2087" y="21"/>
                    <a:pt x="2059" y="64"/>
                  </a:cubicBezTo>
                  <a:cubicBezTo>
                    <a:pt x="539" y="1521"/>
                    <a:pt x="0" y="3738"/>
                    <a:pt x="824" y="5670"/>
                  </a:cubicBezTo>
                  <a:cubicBezTo>
                    <a:pt x="824" y="5701"/>
                    <a:pt x="855" y="5701"/>
                    <a:pt x="919" y="5701"/>
                  </a:cubicBezTo>
                  <a:lnTo>
                    <a:pt x="950" y="5765"/>
                  </a:lnTo>
                  <a:cubicBezTo>
                    <a:pt x="982" y="5828"/>
                    <a:pt x="1014" y="5860"/>
                    <a:pt x="1109" y="5860"/>
                  </a:cubicBezTo>
                  <a:cubicBezTo>
                    <a:pt x="1109" y="5923"/>
                    <a:pt x="1109" y="5923"/>
                    <a:pt x="1140" y="5955"/>
                  </a:cubicBezTo>
                  <a:cubicBezTo>
                    <a:pt x="2186" y="6746"/>
                    <a:pt x="3231" y="7601"/>
                    <a:pt x="4339" y="8298"/>
                  </a:cubicBezTo>
                  <a:cubicBezTo>
                    <a:pt x="3611" y="9090"/>
                    <a:pt x="2819" y="9786"/>
                    <a:pt x="1932" y="10420"/>
                  </a:cubicBezTo>
                  <a:cubicBezTo>
                    <a:pt x="1811" y="10541"/>
                    <a:pt x="1806" y="10834"/>
                    <a:pt x="2025" y="10834"/>
                  </a:cubicBezTo>
                  <a:cubicBezTo>
                    <a:pt x="2036" y="10834"/>
                    <a:pt x="2047" y="10833"/>
                    <a:pt x="2059" y="10832"/>
                  </a:cubicBezTo>
                  <a:lnTo>
                    <a:pt x="3959" y="10578"/>
                  </a:lnTo>
                  <a:lnTo>
                    <a:pt x="3959" y="10578"/>
                  </a:lnTo>
                  <a:cubicBezTo>
                    <a:pt x="3832" y="10927"/>
                    <a:pt x="3801" y="11243"/>
                    <a:pt x="3832" y="11655"/>
                  </a:cubicBezTo>
                  <a:cubicBezTo>
                    <a:pt x="3857" y="11754"/>
                    <a:pt x="3940" y="11833"/>
                    <a:pt x="4050" y="11833"/>
                  </a:cubicBezTo>
                  <a:cubicBezTo>
                    <a:pt x="4081" y="11833"/>
                    <a:pt x="4114" y="11827"/>
                    <a:pt x="4149" y="11813"/>
                  </a:cubicBezTo>
                  <a:cubicBezTo>
                    <a:pt x="5036" y="11307"/>
                    <a:pt x="5827" y="10673"/>
                    <a:pt x="6493" y="9945"/>
                  </a:cubicBezTo>
                  <a:cubicBezTo>
                    <a:pt x="7949" y="11085"/>
                    <a:pt x="9501" y="12130"/>
                    <a:pt x="11085" y="13112"/>
                  </a:cubicBezTo>
                  <a:cubicBezTo>
                    <a:pt x="11609" y="13471"/>
                    <a:pt x="13024" y="14720"/>
                    <a:pt x="13840" y="14720"/>
                  </a:cubicBezTo>
                  <a:cubicBezTo>
                    <a:pt x="13960" y="14720"/>
                    <a:pt x="14067" y="14693"/>
                    <a:pt x="14156" y="14632"/>
                  </a:cubicBezTo>
                  <a:cubicBezTo>
                    <a:pt x="14220" y="14568"/>
                    <a:pt x="14251" y="14505"/>
                    <a:pt x="14251" y="14473"/>
                  </a:cubicBezTo>
                  <a:cubicBezTo>
                    <a:pt x="20712" y="12890"/>
                    <a:pt x="27109" y="10103"/>
                    <a:pt x="33095" y="7285"/>
                  </a:cubicBezTo>
                  <a:cubicBezTo>
                    <a:pt x="33158" y="7253"/>
                    <a:pt x="33158" y="7126"/>
                    <a:pt x="33126" y="7063"/>
                  </a:cubicBezTo>
                  <a:cubicBezTo>
                    <a:pt x="33253" y="6778"/>
                    <a:pt x="33158" y="6461"/>
                    <a:pt x="32936" y="6271"/>
                  </a:cubicBezTo>
                  <a:cubicBezTo>
                    <a:pt x="32824" y="6178"/>
                    <a:pt x="32667" y="6150"/>
                    <a:pt x="32525" y="6150"/>
                  </a:cubicBezTo>
                  <a:cubicBezTo>
                    <a:pt x="32427" y="6150"/>
                    <a:pt x="32336" y="6163"/>
                    <a:pt x="32271" y="6176"/>
                  </a:cubicBezTo>
                  <a:cubicBezTo>
                    <a:pt x="31511" y="4878"/>
                    <a:pt x="31353" y="3579"/>
                    <a:pt x="31796" y="2091"/>
                  </a:cubicBezTo>
                  <a:cubicBezTo>
                    <a:pt x="31796" y="2028"/>
                    <a:pt x="31733" y="1996"/>
                    <a:pt x="31701" y="1933"/>
                  </a:cubicBezTo>
                  <a:cubicBezTo>
                    <a:pt x="32018" y="1838"/>
                    <a:pt x="32303" y="1711"/>
                    <a:pt x="32620" y="1584"/>
                  </a:cubicBezTo>
                  <a:cubicBezTo>
                    <a:pt x="32683" y="1584"/>
                    <a:pt x="32746" y="1521"/>
                    <a:pt x="32746" y="1426"/>
                  </a:cubicBezTo>
                  <a:cubicBezTo>
                    <a:pt x="32778" y="1394"/>
                    <a:pt x="32810" y="1394"/>
                    <a:pt x="32810" y="1299"/>
                  </a:cubicBezTo>
                  <a:cubicBezTo>
                    <a:pt x="32810" y="1078"/>
                    <a:pt x="32778" y="824"/>
                    <a:pt x="32651" y="634"/>
                  </a:cubicBezTo>
                  <a:cubicBezTo>
                    <a:pt x="32708" y="578"/>
                    <a:pt x="32638" y="471"/>
                    <a:pt x="32533" y="471"/>
                  </a:cubicBezTo>
                  <a:cubicBezTo>
                    <a:pt x="32520" y="471"/>
                    <a:pt x="32507" y="472"/>
                    <a:pt x="32493" y="476"/>
                  </a:cubicBezTo>
                  <a:cubicBezTo>
                    <a:pt x="32461" y="539"/>
                    <a:pt x="32461" y="539"/>
                    <a:pt x="32430" y="539"/>
                  </a:cubicBezTo>
                  <a:cubicBezTo>
                    <a:pt x="26444" y="2978"/>
                    <a:pt x="20300" y="5004"/>
                    <a:pt x="14156" y="7095"/>
                  </a:cubicBezTo>
                  <a:cubicBezTo>
                    <a:pt x="14138" y="7058"/>
                    <a:pt x="14108" y="7042"/>
                    <a:pt x="14068" y="7042"/>
                  </a:cubicBezTo>
                  <a:cubicBezTo>
                    <a:pt x="14040" y="7042"/>
                    <a:pt x="14006" y="7050"/>
                    <a:pt x="13966" y="7063"/>
                  </a:cubicBezTo>
                  <a:lnTo>
                    <a:pt x="13935" y="7095"/>
                  </a:lnTo>
                  <a:cubicBezTo>
                    <a:pt x="9976" y="4909"/>
                    <a:pt x="6334" y="2154"/>
                    <a:pt x="2376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-76666250" y="3709450"/>
              <a:ext cx="759275" cy="155125"/>
            </a:xfrm>
            <a:custGeom>
              <a:avLst/>
              <a:gdLst/>
              <a:ahLst/>
              <a:cxnLst/>
              <a:rect l="l" t="t" r="r" b="b"/>
              <a:pathLst>
                <a:path w="30371" h="6205" extrusionOk="0">
                  <a:moveTo>
                    <a:pt x="17071" y="1"/>
                  </a:moveTo>
                  <a:cubicBezTo>
                    <a:pt x="16836" y="1"/>
                    <a:pt x="16603" y="24"/>
                    <a:pt x="16373" y="76"/>
                  </a:cubicBezTo>
                  <a:cubicBezTo>
                    <a:pt x="13745" y="678"/>
                    <a:pt x="11148" y="1723"/>
                    <a:pt x="8583" y="2578"/>
                  </a:cubicBezTo>
                  <a:cubicBezTo>
                    <a:pt x="5891" y="3433"/>
                    <a:pt x="3167" y="4257"/>
                    <a:pt x="475" y="5270"/>
                  </a:cubicBezTo>
                  <a:cubicBezTo>
                    <a:pt x="444" y="5270"/>
                    <a:pt x="380" y="5207"/>
                    <a:pt x="349" y="5207"/>
                  </a:cubicBezTo>
                  <a:cubicBezTo>
                    <a:pt x="329" y="5201"/>
                    <a:pt x="310" y="5199"/>
                    <a:pt x="292" y="5199"/>
                  </a:cubicBezTo>
                  <a:cubicBezTo>
                    <a:pt x="110" y="5199"/>
                    <a:pt x="29" y="5474"/>
                    <a:pt x="0" y="5618"/>
                  </a:cubicBezTo>
                  <a:cubicBezTo>
                    <a:pt x="0" y="5682"/>
                    <a:pt x="64" y="5682"/>
                    <a:pt x="127" y="5682"/>
                  </a:cubicBezTo>
                  <a:cubicBezTo>
                    <a:pt x="127" y="5682"/>
                    <a:pt x="159" y="5682"/>
                    <a:pt x="159" y="5650"/>
                  </a:cubicBezTo>
                  <a:cubicBezTo>
                    <a:pt x="190" y="5618"/>
                    <a:pt x="190" y="5587"/>
                    <a:pt x="190" y="5523"/>
                  </a:cubicBezTo>
                  <a:cubicBezTo>
                    <a:pt x="222" y="5492"/>
                    <a:pt x="285" y="5492"/>
                    <a:pt x="317" y="5492"/>
                  </a:cubicBezTo>
                  <a:cubicBezTo>
                    <a:pt x="317" y="5563"/>
                    <a:pt x="353" y="5599"/>
                    <a:pt x="410" y="5599"/>
                  </a:cubicBezTo>
                  <a:cubicBezTo>
                    <a:pt x="430" y="5599"/>
                    <a:pt x="451" y="5595"/>
                    <a:pt x="475" y="5587"/>
                  </a:cubicBezTo>
                  <a:cubicBezTo>
                    <a:pt x="507" y="5523"/>
                    <a:pt x="539" y="5460"/>
                    <a:pt x="539" y="5428"/>
                  </a:cubicBezTo>
                  <a:cubicBezTo>
                    <a:pt x="5416" y="4067"/>
                    <a:pt x="10198" y="2420"/>
                    <a:pt x="15043" y="868"/>
                  </a:cubicBezTo>
                  <a:cubicBezTo>
                    <a:pt x="15518" y="741"/>
                    <a:pt x="15993" y="520"/>
                    <a:pt x="16468" y="425"/>
                  </a:cubicBezTo>
                  <a:cubicBezTo>
                    <a:pt x="16658" y="388"/>
                    <a:pt x="16839" y="371"/>
                    <a:pt x="17014" y="371"/>
                  </a:cubicBezTo>
                  <a:cubicBezTo>
                    <a:pt x="17888" y="371"/>
                    <a:pt x="18601" y="789"/>
                    <a:pt x="19445" y="1185"/>
                  </a:cubicBezTo>
                  <a:lnTo>
                    <a:pt x="22960" y="2832"/>
                  </a:lnTo>
                  <a:cubicBezTo>
                    <a:pt x="25304" y="3940"/>
                    <a:pt x="27679" y="5048"/>
                    <a:pt x="29991" y="6157"/>
                  </a:cubicBezTo>
                  <a:cubicBezTo>
                    <a:pt x="30022" y="6188"/>
                    <a:pt x="30054" y="6204"/>
                    <a:pt x="30082" y="6204"/>
                  </a:cubicBezTo>
                  <a:cubicBezTo>
                    <a:pt x="30110" y="6204"/>
                    <a:pt x="30133" y="6188"/>
                    <a:pt x="30149" y="6157"/>
                  </a:cubicBezTo>
                  <a:cubicBezTo>
                    <a:pt x="30276" y="6125"/>
                    <a:pt x="30371" y="5935"/>
                    <a:pt x="30213" y="5840"/>
                  </a:cubicBezTo>
                  <a:cubicBezTo>
                    <a:pt x="27521" y="4573"/>
                    <a:pt x="24829" y="3307"/>
                    <a:pt x="22169" y="2040"/>
                  </a:cubicBezTo>
                  <a:cubicBezTo>
                    <a:pt x="20687" y="1341"/>
                    <a:pt x="18835" y="1"/>
                    <a:pt x="17071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-76368300" y="3996275"/>
              <a:ext cx="395375" cy="150675"/>
            </a:xfrm>
            <a:custGeom>
              <a:avLst/>
              <a:gdLst/>
              <a:ahLst/>
              <a:cxnLst/>
              <a:rect l="l" t="t" r="r" b="b"/>
              <a:pathLst>
                <a:path w="15815" h="6027" extrusionOk="0">
                  <a:moveTo>
                    <a:pt x="15662" y="1"/>
                  </a:moveTo>
                  <a:cubicBezTo>
                    <a:pt x="15653" y="1"/>
                    <a:pt x="15644" y="2"/>
                    <a:pt x="15634" y="4"/>
                  </a:cubicBezTo>
                  <a:cubicBezTo>
                    <a:pt x="10441" y="2063"/>
                    <a:pt x="5247" y="3963"/>
                    <a:pt x="85" y="5895"/>
                  </a:cubicBezTo>
                  <a:cubicBezTo>
                    <a:pt x="0" y="5923"/>
                    <a:pt x="16" y="6026"/>
                    <a:pt x="88" y="6026"/>
                  </a:cubicBezTo>
                  <a:cubicBezTo>
                    <a:pt x="96" y="6026"/>
                    <a:pt x="106" y="6025"/>
                    <a:pt x="116" y="6021"/>
                  </a:cubicBezTo>
                  <a:cubicBezTo>
                    <a:pt x="5374" y="4248"/>
                    <a:pt x="10567" y="2284"/>
                    <a:pt x="15698" y="226"/>
                  </a:cubicBezTo>
                  <a:cubicBezTo>
                    <a:pt x="15815" y="167"/>
                    <a:pt x="15770" y="1"/>
                    <a:pt x="1566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-76230000" y="3983425"/>
              <a:ext cx="247325" cy="89125"/>
            </a:xfrm>
            <a:custGeom>
              <a:avLst/>
              <a:gdLst/>
              <a:ahLst/>
              <a:cxnLst/>
              <a:rect l="l" t="t" r="r" b="b"/>
              <a:pathLst>
                <a:path w="9893" h="3565" extrusionOk="0">
                  <a:moveTo>
                    <a:pt x="9736" y="0"/>
                  </a:moveTo>
                  <a:cubicBezTo>
                    <a:pt x="9722" y="0"/>
                    <a:pt x="9706" y="4"/>
                    <a:pt x="9691" y="12"/>
                  </a:cubicBezTo>
                  <a:cubicBezTo>
                    <a:pt x="6460" y="1152"/>
                    <a:pt x="3262" y="2260"/>
                    <a:pt x="32" y="3432"/>
                  </a:cubicBezTo>
                  <a:cubicBezTo>
                    <a:pt x="4" y="3486"/>
                    <a:pt x="0" y="3565"/>
                    <a:pt x="61" y="3565"/>
                  </a:cubicBezTo>
                  <a:cubicBezTo>
                    <a:pt x="71" y="3565"/>
                    <a:pt x="82" y="3563"/>
                    <a:pt x="95" y="3558"/>
                  </a:cubicBezTo>
                  <a:cubicBezTo>
                    <a:pt x="3325" y="2482"/>
                    <a:pt x="6524" y="1342"/>
                    <a:pt x="9754" y="202"/>
                  </a:cubicBezTo>
                  <a:cubicBezTo>
                    <a:pt x="9893" y="174"/>
                    <a:pt x="9837" y="0"/>
                    <a:pt x="9736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-76085125" y="3957425"/>
              <a:ext cx="100350" cy="40550"/>
            </a:xfrm>
            <a:custGeom>
              <a:avLst/>
              <a:gdLst/>
              <a:ahLst/>
              <a:cxnLst/>
              <a:rect l="l" t="t" r="r" b="b"/>
              <a:pathLst>
                <a:path w="4014" h="1622" extrusionOk="0">
                  <a:moveTo>
                    <a:pt x="3901" y="0"/>
                  </a:moveTo>
                  <a:cubicBezTo>
                    <a:pt x="3889" y="0"/>
                    <a:pt x="3877" y="2"/>
                    <a:pt x="3864" y="6"/>
                  </a:cubicBezTo>
                  <a:cubicBezTo>
                    <a:pt x="2629" y="608"/>
                    <a:pt x="1362" y="1115"/>
                    <a:pt x="32" y="1558"/>
                  </a:cubicBezTo>
                  <a:cubicBezTo>
                    <a:pt x="0" y="1558"/>
                    <a:pt x="0" y="1622"/>
                    <a:pt x="64" y="1622"/>
                  </a:cubicBezTo>
                  <a:cubicBezTo>
                    <a:pt x="1425" y="1368"/>
                    <a:pt x="2756" y="798"/>
                    <a:pt x="3959" y="133"/>
                  </a:cubicBezTo>
                  <a:cubicBezTo>
                    <a:pt x="4014" y="78"/>
                    <a:pt x="3974" y="0"/>
                    <a:pt x="3901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-76374100" y="4016875"/>
              <a:ext cx="245200" cy="76900"/>
            </a:xfrm>
            <a:custGeom>
              <a:avLst/>
              <a:gdLst/>
              <a:ahLst/>
              <a:cxnLst/>
              <a:rect l="l" t="t" r="r" b="b"/>
              <a:pathLst>
                <a:path w="9808" h="3076" extrusionOk="0">
                  <a:moveTo>
                    <a:pt x="9680" y="0"/>
                  </a:moveTo>
                  <a:cubicBezTo>
                    <a:pt x="9674" y="0"/>
                    <a:pt x="9666" y="1"/>
                    <a:pt x="9659" y="4"/>
                  </a:cubicBezTo>
                  <a:cubicBezTo>
                    <a:pt x="6397" y="985"/>
                    <a:pt x="3199" y="1999"/>
                    <a:pt x="32" y="3012"/>
                  </a:cubicBezTo>
                  <a:cubicBezTo>
                    <a:pt x="0" y="3044"/>
                    <a:pt x="0" y="3075"/>
                    <a:pt x="32" y="3075"/>
                  </a:cubicBezTo>
                  <a:cubicBezTo>
                    <a:pt x="3230" y="2189"/>
                    <a:pt x="6492" y="1207"/>
                    <a:pt x="9691" y="162"/>
                  </a:cubicBezTo>
                  <a:cubicBezTo>
                    <a:pt x="9808" y="162"/>
                    <a:pt x="9763" y="0"/>
                    <a:pt x="968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-76385975" y="4090575"/>
              <a:ext cx="103725" cy="30125"/>
            </a:xfrm>
            <a:custGeom>
              <a:avLst/>
              <a:gdLst/>
              <a:ahLst/>
              <a:cxnLst/>
              <a:rect l="l" t="t" r="r" b="b"/>
              <a:pathLst>
                <a:path w="4149" h="1205" extrusionOk="0">
                  <a:moveTo>
                    <a:pt x="4022" y="1"/>
                  </a:moveTo>
                  <a:cubicBezTo>
                    <a:pt x="2692" y="222"/>
                    <a:pt x="1330" y="634"/>
                    <a:pt x="63" y="1141"/>
                  </a:cubicBezTo>
                  <a:cubicBezTo>
                    <a:pt x="0" y="1173"/>
                    <a:pt x="32" y="1204"/>
                    <a:pt x="63" y="1204"/>
                  </a:cubicBezTo>
                  <a:cubicBezTo>
                    <a:pt x="1362" y="793"/>
                    <a:pt x="2724" y="412"/>
                    <a:pt x="4054" y="159"/>
                  </a:cubicBezTo>
                  <a:cubicBezTo>
                    <a:pt x="4149" y="96"/>
                    <a:pt x="4117" y="1"/>
                    <a:pt x="402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-76605775" y="3821925"/>
              <a:ext cx="104575" cy="28075"/>
            </a:xfrm>
            <a:custGeom>
              <a:avLst/>
              <a:gdLst/>
              <a:ahLst/>
              <a:cxnLst/>
              <a:rect l="l" t="t" r="r" b="b"/>
              <a:pathLst>
                <a:path w="4183" h="1123" extrusionOk="0">
                  <a:moveTo>
                    <a:pt x="3997" y="1"/>
                  </a:moveTo>
                  <a:cubicBezTo>
                    <a:pt x="3981" y="1"/>
                    <a:pt x="3964" y="4"/>
                    <a:pt x="3947" y="11"/>
                  </a:cubicBezTo>
                  <a:cubicBezTo>
                    <a:pt x="2648" y="233"/>
                    <a:pt x="1381" y="613"/>
                    <a:pt x="146" y="929"/>
                  </a:cubicBezTo>
                  <a:cubicBezTo>
                    <a:pt x="0" y="959"/>
                    <a:pt x="70" y="1123"/>
                    <a:pt x="156" y="1123"/>
                  </a:cubicBezTo>
                  <a:cubicBezTo>
                    <a:pt x="164" y="1123"/>
                    <a:pt x="171" y="1122"/>
                    <a:pt x="178" y="1119"/>
                  </a:cubicBezTo>
                  <a:cubicBezTo>
                    <a:pt x="1445" y="834"/>
                    <a:pt x="2775" y="613"/>
                    <a:pt x="4042" y="233"/>
                  </a:cubicBezTo>
                  <a:cubicBezTo>
                    <a:pt x="4183" y="205"/>
                    <a:pt x="4123" y="1"/>
                    <a:pt x="3997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-76662900" y="3975250"/>
              <a:ext cx="68375" cy="52150"/>
            </a:xfrm>
            <a:custGeom>
              <a:avLst/>
              <a:gdLst/>
              <a:ahLst/>
              <a:cxnLst/>
              <a:rect l="l" t="t" r="r" b="b"/>
              <a:pathLst>
                <a:path w="2735" h="2086" extrusionOk="0">
                  <a:moveTo>
                    <a:pt x="61" y="1"/>
                  </a:moveTo>
                  <a:cubicBezTo>
                    <a:pt x="31" y="1"/>
                    <a:pt x="1" y="61"/>
                    <a:pt x="25" y="85"/>
                  </a:cubicBezTo>
                  <a:cubicBezTo>
                    <a:pt x="721" y="877"/>
                    <a:pt x="1608" y="1542"/>
                    <a:pt x="2558" y="2080"/>
                  </a:cubicBezTo>
                  <a:cubicBezTo>
                    <a:pt x="2565" y="2084"/>
                    <a:pt x="2573" y="2085"/>
                    <a:pt x="2580" y="2085"/>
                  </a:cubicBezTo>
                  <a:cubicBezTo>
                    <a:pt x="2646" y="2085"/>
                    <a:pt x="2734" y="1978"/>
                    <a:pt x="2621" y="1922"/>
                  </a:cubicBezTo>
                  <a:cubicBezTo>
                    <a:pt x="1671" y="1352"/>
                    <a:pt x="848" y="719"/>
                    <a:pt x="88" y="22"/>
                  </a:cubicBezTo>
                  <a:cubicBezTo>
                    <a:pt x="80" y="7"/>
                    <a:pt x="7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39"/>
          <p:cNvGrpSpPr/>
          <p:nvPr/>
        </p:nvGrpSpPr>
        <p:grpSpPr>
          <a:xfrm>
            <a:off x="1414648" y="3503697"/>
            <a:ext cx="416023" cy="905011"/>
            <a:chOff x="-79238575" y="3608200"/>
            <a:chExt cx="325425" cy="707925"/>
          </a:xfrm>
        </p:grpSpPr>
        <p:sp>
          <p:nvSpPr>
            <p:cNvPr id="1006" name="Google Shape;1006;p39"/>
            <p:cNvSpPr/>
            <p:nvPr/>
          </p:nvSpPr>
          <p:spPr>
            <a:xfrm>
              <a:off x="-79161775" y="3617850"/>
              <a:ext cx="153600" cy="40525"/>
            </a:xfrm>
            <a:custGeom>
              <a:avLst/>
              <a:gdLst/>
              <a:ahLst/>
              <a:cxnLst/>
              <a:rect l="l" t="t" r="r" b="b"/>
              <a:pathLst>
                <a:path w="6144" h="1621" extrusionOk="0">
                  <a:moveTo>
                    <a:pt x="3280" y="1"/>
                  </a:moveTo>
                  <a:cubicBezTo>
                    <a:pt x="3211" y="1"/>
                    <a:pt x="3142" y="2"/>
                    <a:pt x="3072" y="3"/>
                  </a:cubicBezTo>
                  <a:cubicBezTo>
                    <a:pt x="2597" y="67"/>
                    <a:pt x="634" y="162"/>
                    <a:pt x="0" y="700"/>
                  </a:cubicBezTo>
                  <a:cubicBezTo>
                    <a:pt x="32" y="700"/>
                    <a:pt x="64" y="732"/>
                    <a:pt x="64" y="795"/>
                  </a:cubicBezTo>
                  <a:cubicBezTo>
                    <a:pt x="95" y="859"/>
                    <a:pt x="95" y="922"/>
                    <a:pt x="127" y="1017"/>
                  </a:cubicBezTo>
                  <a:cubicBezTo>
                    <a:pt x="1086" y="1422"/>
                    <a:pt x="2045" y="1620"/>
                    <a:pt x="2998" y="1620"/>
                  </a:cubicBezTo>
                  <a:cubicBezTo>
                    <a:pt x="4058" y="1620"/>
                    <a:pt x="5110" y="1374"/>
                    <a:pt x="6144" y="890"/>
                  </a:cubicBezTo>
                  <a:lnTo>
                    <a:pt x="6144" y="859"/>
                  </a:lnTo>
                  <a:cubicBezTo>
                    <a:pt x="5312" y="234"/>
                    <a:pt x="4339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-79154650" y="3651975"/>
              <a:ext cx="144900" cy="90000"/>
            </a:xfrm>
            <a:custGeom>
              <a:avLst/>
              <a:gdLst/>
              <a:ahLst/>
              <a:cxnLst/>
              <a:rect l="l" t="t" r="r" b="b"/>
              <a:pathLst>
                <a:path w="5796" h="3600" extrusionOk="0">
                  <a:moveTo>
                    <a:pt x="5796" y="0"/>
                  </a:moveTo>
                  <a:lnTo>
                    <a:pt x="5796" y="0"/>
                  </a:lnTo>
                  <a:cubicBezTo>
                    <a:pt x="4853" y="463"/>
                    <a:pt x="3846" y="693"/>
                    <a:pt x="2848" y="693"/>
                  </a:cubicBezTo>
                  <a:cubicBezTo>
                    <a:pt x="1867" y="693"/>
                    <a:pt x="895" y="471"/>
                    <a:pt x="0" y="32"/>
                  </a:cubicBezTo>
                  <a:lnTo>
                    <a:pt x="0" y="32"/>
                  </a:lnTo>
                  <a:cubicBezTo>
                    <a:pt x="317" y="1140"/>
                    <a:pt x="570" y="2344"/>
                    <a:pt x="760" y="3484"/>
                  </a:cubicBezTo>
                  <a:cubicBezTo>
                    <a:pt x="1386" y="3559"/>
                    <a:pt x="2007" y="3599"/>
                    <a:pt x="2624" y="3599"/>
                  </a:cubicBezTo>
                  <a:cubicBezTo>
                    <a:pt x="3570" y="3599"/>
                    <a:pt x="4509" y="3505"/>
                    <a:pt x="5447" y="3294"/>
                  </a:cubicBezTo>
                  <a:cubicBezTo>
                    <a:pt x="5447" y="3072"/>
                    <a:pt x="5479" y="2850"/>
                    <a:pt x="5479" y="2597"/>
                  </a:cubicBezTo>
                  <a:cubicBezTo>
                    <a:pt x="5447" y="2565"/>
                    <a:pt x="5447" y="2534"/>
                    <a:pt x="5479" y="2502"/>
                  </a:cubicBezTo>
                  <a:cubicBezTo>
                    <a:pt x="5511" y="1647"/>
                    <a:pt x="5637" y="824"/>
                    <a:pt x="5796" y="0"/>
                  </a:cubicBezTo>
                  <a:close/>
                </a:path>
              </a:pathLst>
            </a:custGeom>
            <a:solidFill>
              <a:schemeClr val="accent3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-79199000" y="4089000"/>
              <a:ext cx="238350" cy="180525"/>
            </a:xfrm>
            <a:custGeom>
              <a:avLst/>
              <a:gdLst/>
              <a:ahLst/>
              <a:cxnLst/>
              <a:rect l="l" t="t" r="r" b="b"/>
              <a:pathLst>
                <a:path w="9534" h="7221" extrusionOk="0">
                  <a:moveTo>
                    <a:pt x="857" y="3928"/>
                  </a:moveTo>
                  <a:cubicBezTo>
                    <a:pt x="913" y="3928"/>
                    <a:pt x="969" y="3981"/>
                    <a:pt x="951" y="4054"/>
                  </a:cubicBezTo>
                  <a:cubicBezTo>
                    <a:pt x="824" y="5004"/>
                    <a:pt x="1458" y="5764"/>
                    <a:pt x="2376" y="5859"/>
                  </a:cubicBezTo>
                  <a:cubicBezTo>
                    <a:pt x="2566" y="5859"/>
                    <a:pt x="2534" y="6176"/>
                    <a:pt x="2344" y="6176"/>
                  </a:cubicBezTo>
                  <a:cubicBezTo>
                    <a:pt x="1268" y="6176"/>
                    <a:pt x="444" y="5004"/>
                    <a:pt x="761" y="4022"/>
                  </a:cubicBezTo>
                  <a:cubicBezTo>
                    <a:pt x="774" y="3956"/>
                    <a:pt x="815" y="3928"/>
                    <a:pt x="857" y="3928"/>
                  </a:cubicBezTo>
                  <a:close/>
                  <a:moveTo>
                    <a:pt x="159" y="0"/>
                  </a:moveTo>
                  <a:cubicBezTo>
                    <a:pt x="191" y="1489"/>
                    <a:pt x="1" y="2914"/>
                    <a:pt x="96" y="4371"/>
                  </a:cubicBezTo>
                  <a:cubicBezTo>
                    <a:pt x="191" y="6936"/>
                    <a:pt x="2091" y="7189"/>
                    <a:pt x="4150" y="7221"/>
                  </a:cubicBezTo>
                  <a:cubicBezTo>
                    <a:pt x="5131" y="7221"/>
                    <a:pt x="6113" y="7221"/>
                    <a:pt x="7063" y="7063"/>
                  </a:cubicBezTo>
                  <a:cubicBezTo>
                    <a:pt x="8393" y="6809"/>
                    <a:pt x="9185" y="6493"/>
                    <a:pt x="9375" y="4846"/>
                  </a:cubicBezTo>
                  <a:cubicBezTo>
                    <a:pt x="9533" y="3389"/>
                    <a:pt x="9438" y="1742"/>
                    <a:pt x="9375" y="254"/>
                  </a:cubicBezTo>
                  <a:lnTo>
                    <a:pt x="9312" y="285"/>
                  </a:lnTo>
                  <a:cubicBezTo>
                    <a:pt x="8902" y="277"/>
                    <a:pt x="8490" y="273"/>
                    <a:pt x="8077" y="273"/>
                  </a:cubicBezTo>
                  <a:cubicBezTo>
                    <a:pt x="6845" y="273"/>
                    <a:pt x="5598" y="303"/>
                    <a:pt x="4360" y="303"/>
                  </a:cubicBezTo>
                  <a:cubicBezTo>
                    <a:pt x="3025" y="303"/>
                    <a:pt x="1700" y="269"/>
                    <a:pt x="413" y="127"/>
                  </a:cubicBezTo>
                  <a:cubicBezTo>
                    <a:pt x="318" y="127"/>
                    <a:pt x="286" y="64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-79187125" y="3718175"/>
              <a:ext cx="216950" cy="89400"/>
            </a:xfrm>
            <a:custGeom>
              <a:avLst/>
              <a:gdLst/>
              <a:ahLst/>
              <a:cxnLst/>
              <a:rect l="l" t="t" r="r" b="b"/>
              <a:pathLst>
                <a:path w="8678" h="3576" extrusionOk="0">
                  <a:moveTo>
                    <a:pt x="7359" y="0"/>
                  </a:moveTo>
                  <a:cubicBezTo>
                    <a:pt x="7294" y="0"/>
                    <a:pt x="7227" y="4"/>
                    <a:pt x="7158" y="12"/>
                  </a:cubicBezTo>
                  <a:cubicBezTo>
                    <a:pt x="7158" y="139"/>
                    <a:pt x="7126" y="361"/>
                    <a:pt x="7095" y="551"/>
                  </a:cubicBezTo>
                  <a:cubicBezTo>
                    <a:pt x="7253" y="519"/>
                    <a:pt x="7380" y="487"/>
                    <a:pt x="7538" y="424"/>
                  </a:cubicBezTo>
                  <a:cubicBezTo>
                    <a:pt x="7557" y="419"/>
                    <a:pt x="7576" y="417"/>
                    <a:pt x="7593" y="417"/>
                  </a:cubicBezTo>
                  <a:cubicBezTo>
                    <a:pt x="7804" y="417"/>
                    <a:pt x="7867" y="748"/>
                    <a:pt x="7633" y="836"/>
                  </a:cubicBezTo>
                  <a:cubicBezTo>
                    <a:pt x="7411" y="899"/>
                    <a:pt x="7221" y="994"/>
                    <a:pt x="7000" y="1026"/>
                  </a:cubicBezTo>
                  <a:lnTo>
                    <a:pt x="7000" y="1057"/>
                  </a:lnTo>
                  <a:cubicBezTo>
                    <a:pt x="7000" y="1116"/>
                    <a:pt x="6959" y="1141"/>
                    <a:pt x="6912" y="1141"/>
                  </a:cubicBezTo>
                  <a:cubicBezTo>
                    <a:pt x="6857" y="1141"/>
                    <a:pt x="6795" y="1108"/>
                    <a:pt x="6778" y="1057"/>
                  </a:cubicBezTo>
                  <a:cubicBezTo>
                    <a:pt x="5873" y="1288"/>
                    <a:pt x="4946" y="1406"/>
                    <a:pt x="4018" y="1406"/>
                  </a:cubicBezTo>
                  <a:cubicBezTo>
                    <a:pt x="3030" y="1406"/>
                    <a:pt x="2041" y="1272"/>
                    <a:pt x="1078" y="994"/>
                  </a:cubicBezTo>
                  <a:cubicBezTo>
                    <a:pt x="906" y="909"/>
                    <a:pt x="941" y="668"/>
                    <a:pt x="1089" y="668"/>
                  </a:cubicBezTo>
                  <a:cubicBezTo>
                    <a:pt x="1105" y="668"/>
                    <a:pt x="1122" y="671"/>
                    <a:pt x="1141" y="677"/>
                  </a:cubicBezTo>
                  <a:cubicBezTo>
                    <a:pt x="1363" y="709"/>
                    <a:pt x="1584" y="741"/>
                    <a:pt x="1774" y="804"/>
                  </a:cubicBezTo>
                  <a:cubicBezTo>
                    <a:pt x="1711" y="614"/>
                    <a:pt x="1679" y="519"/>
                    <a:pt x="1616" y="361"/>
                  </a:cubicBezTo>
                  <a:cubicBezTo>
                    <a:pt x="1489" y="361"/>
                    <a:pt x="1360" y="356"/>
                    <a:pt x="1232" y="356"/>
                  </a:cubicBezTo>
                  <a:cubicBezTo>
                    <a:pt x="785" y="356"/>
                    <a:pt x="363" y="414"/>
                    <a:pt x="191" y="931"/>
                  </a:cubicBezTo>
                  <a:cubicBezTo>
                    <a:pt x="1" y="1533"/>
                    <a:pt x="159" y="2324"/>
                    <a:pt x="254" y="2926"/>
                  </a:cubicBezTo>
                  <a:cubicBezTo>
                    <a:pt x="254" y="2958"/>
                    <a:pt x="223" y="2989"/>
                    <a:pt x="159" y="3053"/>
                  </a:cubicBezTo>
                  <a:cubicBezTo>
                    <a:pt x="1415" y="3354"/>
                    <a:pt x="2710" y="3576"/>
                    <a:pt x="4013" y="3576"/>
                  </a:cubicBezTo>
                  <a:cubicBezTo>
                    <a:pt x="4354" y="3576"/>
                    <a:pt x="4695" y="3560"/>
                    <a:pt x="5036" y="3528"/>
                  </a:cubicBezTo>
                  <a:cubicBezTo>
                    <a:pt x="6113" y="3401"/>
                    <a:pt x="7158" y="3274"/>
                    <a:pt x="8013" y="2578"/>
                  </a:cubicBezTo>
                  <a:cubicBezTo>
                    <a:pt x="8678" y="2008"/>
                    <a:pt x="8615" y="2008"/>
                    <a:pt x="8552" y="1216"/>
                  </a:cubicBezTo>
                  <a:cubicBezTo>
                    <a:pt x="8552" y="994"/>
                    <a:pt x="8520" y="709"/>
                    <a:pt x="8520" y="487"/>
                  </a:cubicBezTo>
                  <a:cubicBezTo>
                    <a:pt x="8161" y="184"/>
                    <a:pt x="7802" y="0"/>
                    <a:pt x="7359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-79229075" y="3803175"/>
              <a:ext cx="311950" cy="499875"/>
            </a:xfrm>
            <a:custGeom>
              <a:avLst/>
              <a:gdLst/>
              <a:ahLst/>
              <a:cxnLst/>
              <a:rect l="l" t="t" r="r" b="b"/>
              <a:pathLst>
                <a:path w="12478" h="19995" extrusionOk="0">
                  <a:moveTo>
                    <a:pt x="10825" y="11239"/>
                  </a:moveTo>
                  <a:cubicBezTo>
                    <a:pt x="10924" y="11239"/>
                    <a:pt x="11021" y="11304"/>
                    <a:pt x="11021" y="11433"/>
                  </a:cubicBezTo>
                  <a:cubicBezTo>
                    <a:pt x="11021" y="12985"/>
                    <a:pt x="11053" y="14505"/>
                    <a:pt x="11021" y="16025"/>
                  </a:cubicBezTo>
                  <a:cubicBezTo>
                    <a:pt x="11053" y="16659"/>
                    <a:pt x="11148" y="17356"/>
                    <a:pt x="10705" y="17894"/>
                  </a:cubicBezTo>
                  <a:cubicBezTo>
                    <a:pt x="10356" y="18337"/>
                    <a:pt x="9850" y="18622"/>
                    <a:pt x="9248" y="18812"/>
                  </a:cubicBezTo>
                  <a:cubicBezTo>
                    <a:pt x="8478" y="19024"/>
                    <a:pt x="7603" y="19084"/>
                    <a:pt x="6807" y="19084"/>
                  </a:cubicBezTo>
                  <a:cubicBezTo>
                    <a:pt x="6294" y="19084"/>
                    <a:pt x="5813" y="19059"/>
                    <a:pt x="5416" y="19034"/>
                  </a:cubicBezTo>
                  <a:cubicBezTo>
                    <a:pt x="3896" y="19002"/>
                    <a:pt x="1996" y="19034"/>
                    <a:pt x="1236" y="17451"/>
                  </a:cubicBezTo>
                  <a:cubicBezTo>
                    <a:pt x="856" y="16659"/>
                    <a:pt x="792" y="15614"/>
                    <a:pt x="824" y="14569"/>
                  </a:cubicBezTo>
                  <a:cubicBezTo>
                    <a:pt x="856" y="13429"/>
                    <a:pt x="1046" y="12289"/>
                    <a:pt x="1172" y="11402"/>
                  </a:cubicBezTo>
                  <a:cubicBezTo>
                    <a:pt x="1188" y="11323"/>
                    <a:pt x="1243" y="11283"/>
                    <a:pt x="1295" y="11283"/>
                  </a:cubicBezTo>
                  <a:cubicBezTo>
                    <a:pt x="1346" y="11283"/>
                    <a:pt x="1394" y="11323"/>
                    <a:pt x="1394" y="11402"/>
                  </a:cubicBezTo>
                  <a:lnTo>
                    <a:pt x="1394" y="11433"/>
                  </a:lnTo>
                  <a:lnTo>
                    <a:pt x="1521" y="11433"/>
                  </a:lnTo>
                  <a:cubicBezTo>
                    <a:pt x="1521" y="11423"/>
                    <a:pt x="1552" y="11419"/>
                    <a:pt x="1597" y="11419"/>
                  </a:cubicBezTo>
                  <a:cubicBezTo>
                    <a:pt x="1686" y="11419"/>
                    <a:pt x="1827" y="11433"/>
                    <a:pt x="1869" y="11433"/>
                  </a:cubicBezTo>
                  <a:cubicBezTo>
                    <a:pt x="3172" y="11473"/>
                    <a:pt x="4421" y="11501"/>
                    <a:pt x="5626" y="11501"/>
                  </a:cubicBezTo>
                  <a:cubicBezTo>
                    <a:pt x="7349" y="11501"/>
                    <a:pt x="8981" y="11443"/>
                    <a:pt x="10546" y="11275"/>
                  </a:cubicBezTo>
                  <a:cubicBezTo>
                    <a:pt x="10578" y="11275"/>
                    <a:pt x="10641" y="11275"/>
                    <a:pt x="10641" y="11338"/>
                  </a:cubicBezTo>
                  <a:cubicBezTo>
                    <a:pt x="10681" y="11272"/>
                    <a:pt x="10753" y="11239"/>
                    <a:pt x="10825" y="11239"/>
                  </a:cubicBezTo>
                  <a:close/>
                  <a:moveTo>
                    <a:pt x="9533" y="1"/>
                  </a:moveTo>
                  <a:lnTo>
                    <a:pt x="9533" y="1"/>
                  </a:lnTo>
                  <a:cubicBezTo>
                    <a:pt x="9184" y="128"/>
                    <a:pt x="8773" y="191"/>
                    <a:pt x="8488" y="254"/>
                  </a:cubicBezTo>
                  <a:cubicBezTo>
                    <a:pt x="7569" y="460"/>
                    <a:pt x="6611" y="563"/>
                    <a:pt x="5649" y="563"/>
                  </a:cubicBezTo>
                  <a:cubicBezTo>
                    <a:pt x="4687" y="563"/>
                    <a:pt x="3722" y="460"/>
                    <a:pt x="2787" y="254"/>
                  </a:cubicBezTo>
                  <a:lnTo>
                    <a:pt x="2787" y="666"/>
                  </a:lnTo>
                  <a:cubicBezTo>
                    <a:pt x="4339" y="2249"/>
                    <a:pt x="1584" y="4720"/>
                    <a:pt x="887" y="6050"/>
                  </a:cubicBezTo>
                  <a:cubicBezTo>
                    <a:pt x="0" y="7918"/>
                    <a:pt x="349" y="10642"/>
                    <a:pt x="254" y="12669"/>
                  </a:cubicBezTo>
                  <a:cubicBezTo>
                    <a:pt x="222" y="13302"/>
                    <a:pt x="222" y="13935"/>
                    <a:pt x="190" y="14569"/>
                  </a:cubicBezTo>
                  <a:cubicBezTo>
                    <a:pt x="127" y="16025"/>
                    <a:pt x="64" y="17514"/>
                    <a:pt x="32" y="18971"/>
                  </a:cubicBezTo>
                  <a:lnTo>
                    <a:pt x="32" y="19034"/>
                  </a:lnTo>
                  <a:cubicBezTo>
                    <a:pt x="1822" y="19668"/>
                    <a:pt x="3666" y="19994"/>
                    <a:pt x="5513" y="19994"/>
                  </a:cubicBezTo>
                  <a:cubicBezTo>
                    <a:pt x="6805" y="19994"/>
                    <a:pt x="8098" y="19835"/>
                    <a:pt x="9374" y="19509"/>
                  </a:cubicBezTo>
                  <a:cubicBezTo>
                    <a:pt x="10166" y="19319"/>
                    <a:pt x="10926" y="19034"/>
                    <a:pt x="11655" y="18717"/>
                  </a:cubicBezTo>
                  <a:cubicBezTo>
                    <a:pt x="11689" y="18706"/>
                    <a:pt x="11720" y="18698"/>
                    <a:pt x="11749" y="18698"/>
                  </a:cubicBezTo>
                  <a:cubicBezTo>
                    <a:pt x="11800" y="18698"/>
                    <a:pt x="11848" y="18720"/>
                    <a:pt x="11908" y="18781"/>
                  </a:cubicBezTo>
                  <a:lnTo>
                    <a:pt x="11908" y="18717"/>
                  </a:lnTo>
                  <a:lnTo>
                    <a:pt x="11908" y="18496"/>
                  </a:lnTo>
                  <a:cubicBezTo>
                    <a:pt x="11813" y="18464"/>
                    <a:pt x="11750" y="18401"/>
                    <a:pt x="11750" y="18306"/>
                  </a:cubicBezTo>
                  <a:cubicBezTo>
                    <a:pt x="12003" y="14664"/>
                    <a:pt x="12478" y="10737"/>
                    <a:pt x="12003" y="7095"/>
                  </a:cubicBezTo>
                  <a:cubicBezTo>
                    <a:pt x="11876" y="5828"/>
                    <a:pt x="11338" y="4910"/>
                    <a:pt x="10546" y="3960"/>
                  </a:cubicBezTo>
                  <a:cubicBezTo>
                    <a:pt x="10166" y="3485"/>
                    <a:pt x="9723" y="3041"/>
                    <a:pt x="9406" y="2471"/>
                  </a:cubicBezTo>
                  <a:cubicBezTo>
                    <a:pt x="9026" y="1616"/>
                    <a:pt x="8931" y="761"/>
                    <a:pt x="9533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-79010550" y="3803175"/>
              <a:ext cx="97400" cy="471100"/>
            </a:xfrm>
            <a:custGeom>
              <a:avLst/>
              <a:gdLst/>
              <a:ahLst/>
              <a:cxnLst/>
              <a:rect l="l" t="t" r="r" b="b"/>
              <a:pathLst>
                <a:path w="3896" h="18844" extrusionOk="0">
                  <a:moveTo>
                    <a:pt x="950" y="1"/>
                  </a:moveTo>
                  <a:lnTo>
                    <a:pt x="792" y="33"/>
                  </a:lnTo>
                  <a:cubicBezTo>
                    <a:pt x="190" y="793"/>
                    <a:pt x="253" y="1679"/>
                    <a:pt x="665" y="2503"/>
                  </a:cubicBezTo>
                  <a:cubicBezTo>
                    <a:pt x="982" y="3105"/>
                    <a:pt x="1425" y="3516"/>
                    <a:pt x="1805" y="3991"/>
                  </a:cubicBezTo>
                  <a:cubicBezTo>
                    <a:pt x="2597" y="4941"/>
                    <a:pt x="3104" y="5860"/>
                    <a:pt x="3262" y="7126"/>
                  </a:cubicBezTo>
                  <a:cubicBezTo>
                    <a:pt x="3737" y="10768"/>
                    <a:pt x="3262" y="14695"/>
                    <a:pt x="3009" y="18337"/>
                  </a:cubicBezTo>
                  <a:cubicBezTo>
                    <a:pt x="3009" y="18464"/>
                    <a:pt x="3072" y="18496"/>
                    <a:pt x="3167" y="18527"/>
                  </a:cubicBezTo>
                  <a:cubicBezTo>
                    <a:pt x="3199" y="18622"/>
                    <a:pt x="3199" y="18654"/>
                    <a:pt x="3199" y="18717"/>
                  </a:cubicBezTo>
                  <a:lnTo>
                    <a:pt x="3199" y="18781"/>
                  </a:lnTo>
                  <a:lnTo>
                    <a:pt x="3262" y="18844"/>
                  </a:lnTo>
                  <a:cubicBezTo>
                    <a:pt x="3357" y="18844"/>
                    <a:pt x="3420" y="18812"/>
                    <a:pt x="3420" y="18717"/>
                  </a:cubicBezTo>
                  <a:cubicBezTo>
                    <a:pt x="3484" y="18622"/>
                    <a:pt x="3484" y="18464"/>
                    <a:pt x="3484" y="18337"/>
                  </a:cubicBezTo>
                  <a:lnTo>
                    <a:pt x="3484" y="18306"/>
                  </a:lnTo>
                  <a:cubicBezTo>
                    <a:pt x="3737" y="14917"/>
                    <a:pt x="3895" y="11560"/>
                    <a:pt x="3800" y="8203"/>
                  </a:cubicBezTo>
                  <a:cubicBezTo>
                    <a:pt x="3737" y="7095"/>
                    <a:pt x="3642" y="5986"/>
                    <a:pt x="3104" y="5036"/>
                  </a:cubicBezTo>
                  <a:cubicBezTo>
                    <a:pt x="2280" y="3485"/>
                    <a:pt x="0" y="2218"/>
                    <a:pt x="1014" y="159"/>
                  </a:cubicBezTo>
                  <a:cubicBezTo>
                    <a:pt x="1045" y="96"/>
                    <a:pt x="1014" y="33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-79238575" y="3608200"/>
              <a:ext cx="311950" cy="707925"/>
            </a:xfrm>
            <a:custGeom>
              <a:avLst/>
              <a:gdLst/>
              <a:ahLst/>
              <a:cxnLst/>
              <a:rect l="l" t="t" r="r" b="b"/>
              <a:pathLst>
                <a:path w="12478" h="28317" extrusionOk="0">
                  <a:moveTo>
                    <a:pt x="6378" y="387"/>
                  </a:moveTo>
                  <a:cubicBezTo>
                    <a:pt x="7408" y="387"/>
                    <a:pt x="8354" y="620"/>
                    <a:pt x="9216" y="1245"/>
                  </a:cubicBezTo>
                  <a:lnTo>
                    <a:pt x="9216" y="1276"/>
                  </a:lnTo>
                  <a:cubicBezTo>
                    <a:pt x="8201" y="1768"/>
                    <a:pt x="7168" y="2013"/>
                    <a:pt x="6136" y="2013"/>
                  </a:cubicBezTo>
                  <a:cubicBezTo>
                    <a:pt x="5173" y="2013"/>
                    <a:pt x="4210" y="1799"/>
                    <a:pt x="3262" y="1371"/>
                  </a:cubicBezTo>
                  <a:cubicBezTo>
                    <a:pt x="3199" y="1340"/>
                    <a:pt x="3199" y="1276"/>
                    <a:pt x="3167" y="1181"/>
                  </a:cubicBezTo>
                  <a:cubicBezTo>
                    <a:pt x="3167" y="1150"/>
                    <a:pt x="3136" y="1118"/>
                    <a:pt x="3104" y="1055"/>
                  </a:cubicBezTo>
                  <a:cubicBezTo>
                    <a:pt x="3674" y="516"/>
                    <a:pt x="5669" y="453"/>
                    <a:pt x="6176" y="389"/>
                  </a:cubicBezTo>
                  <a:cubicBezTo>
                    <a:pt x="6244" y="388"/>
                    <a:pt x="6311" y="387"/>
                    <a:pt x="6378" y="387"/>
                  </a:cubicBezTo>
                  <a:close/>
                  <a:moveTo>
                    <a:pt x="9153" y="1751"/>
                  </a:moveTo>
                  <a:lnTo>
                    <a:pt x="9153" y="1751"/>
                  </a:lnTo>
                  <a:cubicBezTo>
                    <a:pt x="8994" y="2543"/>
                    <a:pt x="8868" y="3398"/>
                    <a:pt x="8836" y="4253"/>
                  </a:cubicBezTo>
                  <a:cubicBezTo>
                    <a:pt x="8804" y="4285"/>
                    <a:pt x="8804" y="4316"/>
                    <a:pt x="8804" y="4348"/>
                  </a:cubicBezTo>
                  <a:cubicBezTo>
                    <a:pt x="8804" y="4570"/>
                    <a:pt x="8741" y="4791"/>
                    <a:pt x="8741" y="5045"/>
                  </a:cubicBezTo>
                  <a:cubicBezTo>
                    <a:pt x="7839" y="5270"/>
                    <a:pt x="6926" y="5373"/>
                    <a:pt x="6001" y="5373"/>
                  </a:cubicBezTo>
                  <a:cubicBezTo>
                    <a:pt x="5368" y="5373"/>
                    <a:pt x="4729" y="5325"/>
                    <a:pt x="4086" y="5235"/>
                  </a:cubicBezTo>
                  <a:cubicBezTo>
                    <a:pt x="3896" y="4095"/>
                    <a:pt x="3642" y="2923"/>
                    <a:pt x="3326" y="1783"/>
                  </a:cubicBezTo>
                  <a:lnTo>
                    <a:pt x="3326" y="1783"/>
                  </a:lnTo>
                  <a:cubicBezTo>
                    <a:pt x="4252" y="2222"/>
                    <a:pt x="5240" y="2444"/>
                    <a:pt x="6225" y="2444"/>
                  </a:cubicBezTo>
                  <a:cubicBezTo>
                    <a:pt x="7227" y="2444"/>
                    <a:pt x="8226" y="2214"/>
                    <a:pt x="9153" y="1751"/>
                  </a:cubicBezTo>
                  <a:close/>
                  <a:moveTo>
                    <a:pt x="9398" y="4401"/>
                  </a:moveTo>
                  <a:cubicBezTo>
                    <a:pt x="9850" y="4401"/>
                    <a:pt x="10214" y="4606"/>
                    <a:pt x="10578" y="4886"/>
                  </a:cubicBezTo>
                  <a:cubicBezTo>
                    <a:pt x="10578" y="5108"/>
                    <a:pt x="10610" y="5393"/>
                    <a:pt x="10610" y="5615"/>
                  </a:cubicBezTo>
                  <a:cubicBezTo>
                    <a:pt x="10610" y="6375"/>
                    <a:pt x="10705" y="6407"/>
                    <a:pt x="10071" y="6977"/>
                  </a:cubicBezTo>
                  <a:cubicBezTo>
                    <a:pt x="9216" y="7673"/>
                    <a:pt x="8171" y="7800"/>
                    <a:pt x="7094" y="7927"/>
                  </a:cubicBezTo>
                  <a:cubicBezTo>
                    <a:pt x="6778" y="7951"/>
                    <a:pt x="6465" y="7962"/>
                    <a:pt x="6153" y="7962"/>
                  </a:cubicBezTo>
                  <a:cubicBezTo>
                    <a:pt x="4838" y="7962"/>
                    <a:pt x="3548" y="7759"/>
                    <a:pt x="2217" y="7452"/>
                  </a:cubicBezTo>
                  <a:cubicBezTo>
                    <a:pt x="2249" y="7452"/>
                    <a:pt x="2312" y="7420"/>
                    <a:pt x="2312" y="7325"/>
                  </a:cubicBezTo>
                  <a:cubicBezTo>
                    <a:pt x="2217" y="6723"/>
                    <a:pt x="2059" y="5932"/>
                    <a:pt x="2249" y="5361"/>
                  </a:cubicBezTo>
                  <a:cubicBezTo>
                    <a:pt x="2448" y="4814"/>
                    <a:pt x="2862" y="4755"/>
                    <a:pt x="3307" y="4755"/>
                  </a:cubicBezTo>
                  <a:cubicBezTo>
                    <a:pt x="3428" y="4755"/>
                    <a:pt x="3552" y="4760"/>
                    <a:pt x="3674" y="4760"/>
                  </a:cubicBezTo>
                  <a:cubicBezTo>
                    <a:pt x="3769" y="4918"/>
                    <a:pt x="3801" y="5045"/>
                    <a:pt x="3832" y="5203"/>
                  </a:cubicBezTo>
                  <a:cubicBezTo>
                    <a:pt x="3642" y="5140"/>
                    <a:pt x="3421" y="5108"/>
                    <a:pt x="3199" y="5076"/>
                  </a:cubicBezTo>
                  <a:cubicBezTo>
                    <a:pt x="3190" y="5075"/>
                    <a:pt x="3181" y="5074"/>
                    <a:pt x="3173" y="5074"/>
                  </a:cubicBezTo>
                  <a:cubicBezTo>
                    <a:pt x="3004" y="5074"/>
                    <a:pt x="2955" y="5363"/>
                    <a:pt x="3136" y="5393"/>
                  </a:cubicBezTo>
                  <a:cubicBezTo>
                    <a:pt x="4085" y="5667"/>
                    <a:pt x="5051" y="5793"/>
                    <a:pt x="6020" y="5793"/>
                  </a:cubicBezTo>
                  <a:cubicBezTo>
                    <a:pt x="6959" y="5793"/>
                    <a:pt x="7901" y="5675"/>
                    <a:pt x="8836" y="5456"/>
                  </a:cubicBezTo>
                  <a:cubicBezTo>
                    <a:pt x="8852" y="5520"/>
                    <a:pt x="8899" y="5552"/>
                    <a:pt x="8947" y="5552"/>
                  </a:cubicBezTo>
                  <a:cubicBezTo>
                    <a:pt x="8994" y="5552"/>
                    <a:pt x="9042" y="5520"/>
                    <a:pt x="9058" y="5456"/>
                  </a:cubicBezTo>
                  <a:lnTo>
                    <a:pt x="9058" y="5425"/>
                  </a:lnTo>
                  <a:cubicBezTo>
                    <a:pt x="9311" y="5361"/>
                    <a:pt x="9501" y="5298"/>
                    <a:pt x="9691" y="5235"/>
                  </a:cubicBezTo>
                  <a:cubicBezTo>
                    <a:pt x="9925" y="5147"/>
                    <a:pt x="9835" y="4816"/>
                    <a:pt x="9645" y="4816"/>
                  </a:cubicBezTo>
                  <a:cubicBezTo>
                    <a:pt x="9629" y="4816"/>
                    <a:pt x="9613" y="4818"/>
                    <a:pt x="9596" y="4823"/>
                  </a:cubicBezTo>
                  <a:cubicBezTo>
                    <a:pt x="9438" y="4886"/>
                    <a:pt x="9311" y="4918"/>
                    <a:pt x="9153" y="4950"/>
                  </a:cubicBezTo>
                  <a:cubicBezTo>
                    <a:pt x="9153" y="4791"/>
                    <a:pt x="9184" y="4601"/>
                    <a:pt x="9216" y="4411"/>
                  </a:cubicBezTo>
                  <a:cubicBezTo>
                    <a:pt x="9278" y="4404"/>
                    <a:pt x="9339" y="4401"/>
                    <a:pt x="9398" y="4401"/>
                  </a:cubicBezTo>
                  <a:close/>
                  <a:moveTo>
                    <a:pt x="6551" y="1"/>
                  </a:moveTo>
                  <a:cubicBezTo>
                    <a:pt x="6208" y="1"/>
                    <a:pt x="5860" y="26"/>
                    <a:pt x="5511" y="73"/>
                  </a:cubicBezTo>
                  <a:cubicBezTo>
                    <a:pt x="4846" y="168"/>
                    <a:pt x="2724" y="199"/>
                    <a:pt x="2787" y="1181"/>
                  </a:cubicBezTo>
                  <a:cubicBezTo>
                    <a:pt x="2787" y="1213"/>
                    <a:pt x="2787" y="1276"/>
                    <a:pt x="2819" y="1276"/>
                  </a:cubicBezTo>
                  <a:lnTo>
                    <a:pt x="2819" y="1308"/>
                  </a:lnTo>
                  <a:cubicBezTo>
                    <a:pt x="3009" y="2385"/>
                    <a:pt x="3294" y="3430"/>
                    <a:pt x="3611" y="4475"/>
                  </a:cubicBezTo>
                  <a:cubicBezTo>
                    <a:pt x="3449" y="4434"/>
                    <a:pt x="3278" y="4410"/>
                    <a:pt x="3109" y="4410"/>
                  </a:cubicBezTo>
                  <a:cubicBezTo>
                    <a:pt x="2746" y="4410"/>
                    <a:pt x="2391" y="4521"/>
                    <a:pt x="2154" y="4823"/>
                  </a:cubicBezTo>
                  <a:cubicBezTo>
                    <a:pt x="1679" y="5456"/>
                    <a:pt x="1837" y="6660"/>
                    <a:pt x="1996" y="7357"/>
                  </a:cubicBezTo>
                  <a:cubicBezTo>
                    <a:pt x="1996" y="7452"/>
                    <a:pt x="2027" y="7452"/>
                    <a:pt x="2059" y="7483"/>
                  </a:cubicBezTo>
                  <a:cubicBezTo>
                    <a:pt x="1996" y="7515"/>
                    <a:pt x="1996" y="7673"/>
                    <a:pt x="2122" y="7705"/>
                  </a:cubicBezTo>
                  <a:cubicBezTo>
                    <a:pt x="2344" y="7800"/>
                    <a:pt x="2629" y="7895"/>
                    <a:pt x="2914" y="7958"/>
                  </a:cubicBezTo>
                  <a:lnTo>
                    <a:pt x="2914" y="8243"/>
                  </a:lnTo>
                  <a:cubicBezTo>
                    <a:pt x="2851" y="8243"/>
                    <a:pt x="2851" y="8275"/>
                    <a:pt x="2851" y="8307"/>
                  </a:cubicBezTo>
                  <a:cubicBezTo>
                    <a:pt x="3642" y="10175"/>
                    <a:pt x="2597" y="11315"/>
                    <a:pt x="1521" y="12740"/>
                  </a:cubicBezTo>
                  <a:cubicBezTo>
                    <a:pt x="760" y="13722"/>
                    <a:pt x="475" y="14735"/>
                    <a:pt x="412" y="15971"/>
                  </a:cubicBezTo>
                  <a:cubicBezTo>
                    <a:pt x="159" y="19549"/>
                    <a:pt x="127" y="23159"/>
                    <a:pt x="0" y="26770"/>
                  </a:cubicBezTo>
                  <a:cubicBezTo>
                    <a:pt x="0" y="26896"/>
                    <a:pt x="32" y="26928"/>
                    <a:pt x="95" y="26960"/>
                  </a:cubicBezTo>
                  <a:cubicBezTo>
                    <a:pt x="95" y="26991"/>
                    <a:pt x="127" y="27055"/>
                    <a:pt x="159" y="27086"/>
                  </a:cubicBezTo>
                  <a:cubicBezTo>
                    <a:pt x="2033" y="27918"/>
                    <a:pt x="4016" y="28316"/>
                    <a:pt x="5993" y="28316"/>
                  </a:cubicBezTo>
                  <a:cubicBezTo>
                    <a:pt x="8158" y="28316"/>
                    <a:pt x="10317" y="27838"/>
                    <a:pt x="12320" y="26928"/>
                  </a:cubicBezTo>
                  <a:cubicBezTo>
                    <a:pt x="12446" y="26833"/>
                    <a:pt x="12478" y="26738"/>
                    <a:pt x="12383" y="26611"/>
                  </a:cubicBezTo>
                  <a:lnTo>
                    <a:pt x="12320" y="26485"/>
                  </a:lnTo>
                  <a:cubicBezTo>
                    <a:pt x="12264" y="26448"/>
                    <a:pt x="12219" y="26432"/>
                    <a:pt x="12173" y="26432"/>
                  </a:cubicBezTo>
                  <a:cubicBezTo>
                    <a:pt x="12140" y="26432"/>
                    <a:pt x="12106" y="26440"/>
                    <a:pt x="12066" y="26453"/>
                  </a:cubicBezTo>
                  <a:cubicBezTo>
                    <a:pt x="11338" y="26770"/>
                    <a:pt x="10578" y="27055"/>
                    <a:pt x="9786" y="27245"/>
                  </a:cubicBezTo>
                  <a:cubicBezTo>
                    <a:pt x="8509" y="27570"/>
                    <a:pt x="7216" y="27730"/>
                    <a:pt x="5925" y="27730"/>
                  </a:cubicBezTo>
                  <a:cubicBezTo>
                    <a:pt x="4077" y="27730"/>
                    <a:pt x="2233" y="27403"/>
                    <a:pt x="444" y="26770"/>
                  </a:cubicBezTo>
                  <a:lnTo>
                    <a:pt x="444" y="26675"/>
                  </a:lnTo>
                  <a:cubicBezTo>
                    <a:pt x="475" y="25218"/>
                    <a:pt x="570" y="23761"/>
                    <a:pt x="602" y="22304"/>
                  </a:cubicBezTo>
                  <a:cubicBezTo>
                    <a:pt x="634" y="21671"/>
                    <a:pt x="634" y="21038"/>
                    <a:pt x="665" y="20404"/>
                  </a:cubicBezTo>
                  <a:cubicBezTo>
                    <a:pt x="760" y="18377"/>
                    <a:pt x="412" y="15654"/>
                    <a:pt x="1299" y="13785"/>
                  </a:cubicBezTo>
                  <a:cubicBezTo>
                    <a:pt x="1996" y="12424"/>
                    <a:pt x="4751" y="9985"/>
                    <a:pt x="3199" y="8402"/>
                  </a:cubicBezTo>
                  <a:lnTo>
                    <a:pt x="3199" y="7958"/>
                  </a:lnTo>
                  <a:cubicBezTo>
                    <a:pt x="4133" y="8180"/>
                    <a:pt x="5099" y="8291"/>
                    <a:pt x="6061" y="8291"/>
                  </a:cubicBezTo>
                  <a:cubicBezTo>
                    <a:pt x="7023" y="8291"/>
                    <a:pt x="7981" y="8180"/>
                    <a:pt x="8899" y="7958"/>
                  </a:cubicBezTo>
                  <a:cubicBezTo>
                    <a:pt x="9184" y="7927"/>
                    <a:pt x="9596" y="7832"/>
                    <a:pt x="9944" y="7705"/>
                  </a:cubicBezTo>
                  <a:lnTo>
                    <a:pt x="10103" y="7673"/>
                  </a:lnTo>
                  <a:cubicBezTo>
                    <a:pt x="10451" y="7578"/>
                    <a:pt x="10768" y="7388"/>
                    <a:pt x="10926" y="7135"/>
                  </a:cubicBezTo>
                  <a:cubicBezTo>
                    <a:pt x="11338" y="6502"/>
                    <a:pt x="11085" y="5330"/>
                    <a:pt x="11021" y="4665"/>
                  </a:cubicBezTo>
                  <a:cubicBezTo>
                    <a:pt x="11021" y="4542"/>
                    <a:pt x="10926" y="4495"/>
                    <a:pt x="10824" y="4495"/>
                  </a:cubicBezTo>
                  <a:cubicBezTo>
                    <a:pt x="10795" y="4495"/>
                    <a:pt x="10765" y="4499"/>
                    <a:pt x="10736" y="4506"/>
                  </a:cubicBezTo>
                  <a:cubicBezTo>
                    <a:pt x="10385" y="4236"/>
                    <a:pt x="9964" y="4081"/>
                    <a:pt x="9533" y="4081"/>
                  </a:cubicBezTo>
                  <a:cubicBezTo>
                    <a:pt x="9459" y="4081"/>
                    <a:pt x="9385" y="4085"/>
                    <a:pt x="9311" y="4095"/>
                  </a:cubicBezTo>
                  <a:cubicBezTo>
                    <a:pt x="9469" y="3113"/>
                    <a:pt x="9596" y="2131"/>
                    <a:pt x="9691" y="1181"/>
                  </a:cubicBezTo>
                  <a:cubicBezTo>
                    <a:pt x="9691" y="1055"/>
                    <a:pt x="9628" y="1023"/>
                    <a:pt x="9533" y="991"/>
                  </a:cubicBezTo>
                  <a:cubicBezTo>
                    <a:pt x="9533" y="960"/>
                    <a:pt x="9501" y="928"/>
                    <a:pt x="9469" y="865"/>
                  </a:cubicBezTo>
                  <a:cubicBezTo>
                    <a:pt x="8609" y="243"/>
                    <a:pt x="7604" y="1"/>
                    <a:pt x="6551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-79209275" y="4082375"/>
              <a:ext cx="258900" cy="197900"/>
            </a:xfrm>
            <a:custGeom>
              <a:avLst/>
              <a:gdLst/>
              <a:ahLst/>
              <a:cxnLst/>
              <a:rect l="l" t="t" r="r" b="b"/>
              <a:pathLst>
                <a:path w="10356" h="7916" extrusionOk="0">
                  <a:moveTo>
                    <a:pt x="7281" y="0"/>
                  </a:moveTo>
                  <a:cubicBezTo>
                    <a:pt x="5206" y="0"/>
                    <a:pt x="3087" y="125"/>
                    <a:pt x="855" y="170"/>
                  </a:cubicBezTo>
                  <a:cubicBezTo>
                    <a:pt x="824" y="170"/>
                    <a:pt x="760" y="202"/>
                    <a:pt x="760" y="234"/>
                  </a:cubicBezTo>
                  <a:cubicBezTo>
                    <a:pt x="760" y="265"/>
                    <a:pt x="824" y="360"/>
                    <a:pt x="887" y="360"/>
                  </a:cubicBezTo>
                  <a:cubicBezTo>
                    <a:pt x="2199" y="519"/>
                    <a:pt x="3557" y="560"/>
                    <a:pt x="4922" y="560"/>
                  </a:cubicBezTo>
                  <a:cubicBezTo>
                    <a:pt x="6343" y="560"/>
                    <a:pt x="7773" y="516"/>
                    <a:pt x="9166" y="516"/>
                  </a:cubicBezTo>
                  <a:cubicBezTo>
                    <a:pt x="9374" y="516"/>
                    <a:pt x="9580" y="517"/>
                    <a:pt x="9786" y="519"/>
                  </a:cubicBezTo>
                  <a:lnTo>
                    <a:pt x="9849" y="519"/>
                  </a:lnTo>
                  <a:cubicBezTo>
                    <a:pt x="9849" y="2007"/>
                    <a:pt x="10008" y="3654"/>
                    <a:pt x="9849" y="5111"/>
                  </a:cubicBezTo>
                  <a:cubicBezTo>
                    <a:pt x="9628" y="6758"/>
                    <a:pt x="8836" y="7074"/>
                    <a:pt x="7506" y="7328"/>
                  </a:cubicBezTo>
                  <a:cubicBezTo>
                    <a:pt x="6793" y="7470"/>
                    <a:pt x="6063" y="7488"/>
                    <a:pt x="5341" y="7488"/>
                  </a:cubicBezTo>
                  <a:cubicBezTo>
                    <a:pt x="5101" y="7488"/>
                    <a:pt x="4861" y="7486"/>
                    <a:pt x="4624" y="7486"/>
                  </a:cubicBezTo>
                  <a:cubicBezTo>
                    <a:pt x="2565" y="7454"/>
                    <a:pt x="665" y="7169"/>
                    <a:pt x="539" y="4636"/>
                  </a:cubicBezTo>
                  <a:cubicBezTo>
                    <a:pt x="444" y="3179"/>
                    <a:pt x="665" y="1754"/>
                    <a:pt x="602" y="265"/>
                  </a:cubicBezTo>
                  <a:lnTo>
                    <a:pt x="602" y="234"/>
                  </a:lnTo>
                  <a:cubicBezTo>
                    <a:pt x="602" y="155"/>
                    <a:pt x="554" y="115"/>
                    <a:pt x="503" y="115"/>
                  </a:cubicBezTo>
                  <a:cubicBezTo>
                    <a:pt x="451" y="115"/>
                    <a:pt x="396" y="155"/>
                    <a:pt x="380" y="234"/>
                  </a:cubicBezTo>
                  <a:cubicBezTo>
                    <a:pt x="254" y="1121"/>
                    <a:pt x="64" y="2261"/>
                    <a:pt x="32" y="3401"/>
                  </a:cubicBezTo>
                  <a:cubicBezTo>
                    <a:pt x="0" y="4446"/>
                    <a:pt x="64" y="5491"/>
                    <a:pt x="444" y="6283"/>
                  </a:cubicBezTo>
                  <a:cubicBezTo>
                    <a:pt x="1204" y="7866"/>
                    <a:pt x="3104" y="7834"/>
                    <a:pt x="4624" y="7866"/>
                  </a:cubicBezTo>
                  <a:cubicBezTo>
                    <a:pt x="5021" y="7891"/>
                    <a:pt x="5502" y="7916"/>
                    <a:pt x="6015" y="7916"/>
                  </a:cubicBezTo>
                  <a:cubicBezTo>
                    <a:pt x="6811" y="7916"/>
                    <a:pt x="7686" y="7856"/>
                    <a:pt x="8456" y="7644"/>
                  </a:cubicBezTo>
                  <a:cubicBezTo>
                    <a:pt x="9058" y="7454"/>
                    <a:pt x="9564" y="7169"/>
                    <a:pt x="9913" y="6726"/>
                  </a:cubicBezTo>
                  <a:cubicBezTo>
                    <a:pt x="10356" y="6188"/>
                    <a:pt x="10261" y="5491"/>
                    <a:pt x="10261" y="4826"/>
                  </a:cubicBezTo>
                  <a:cubicBezTo>
                    <a:pt x="10324" y="3274"/>
                    <a:pt x="10261" y="1786"/>
                    <a:pt x="10261" y="234"/>
                  </a:cubicBezTo>
                  <a:cubicBezTo>
                    <a:pt x="10261" y="96"/>
                    <a:pt x="10138" y="19"/>
                    <a:pt x="10030" y="19"/>
                  </a:cubicBezTo>
                  <a:cubicBezTo>
                    <a:pt x="9965" y="19"/>
                    <a:pt x="9905" y="47"/>
                    <a:pt x="9881" y="107"/>
                  </a:cubicBezTo>
                  <a:cubicBezTo>
                    <a:pt x="9881" y="75"/>
                    <a:pt x="9849" y="75"/>
                    <a:pt x="9786" y="75"/>
                  </a:cubicBezTo>
                  <a:cubicBezTo>
                    <a:pt x="8955" y="21"/>
                    <a:pt x="8121" y="0"/>
                    <a:pt x="7281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-79187900" y="4186575"/>
              <a:ext cx="53050" cy="56825"/>
            </a:xfrm>
            <a:custGeom>
              <a:avLst/>
              <a:gdLst/>
              <a:ahLst/>
              <a:cxnLst/>
              <a:rect l="l" t="t" r="r" b="b"/>
              <a:pathLst>
                <a:path w="2122" h="2273" extrusionOk="0">
                  <a:moveTo>
                    <a:pt x="405" y="1"/>
                  </a:moveTo>
                  <a:cubicBezTo>
                    <a:pt x="367" y="1"/>
                    <a:pt x="329" y="19"/>
                    <a:pt x="317" y="56"/>
                  </a:cubicBezTo>
                  <a:cubicBezTo>
                    <a:pt x="0" y="1101"/>
                    <a:pt x="824" y="2273"/>
                    <a:pt x="1900" y="2273"/>
                  </a:cubicBezTo>
                  <a:cubicBezTo>
                    <a:pt x="2059" y="2273"/>
                    <a:pt x="2122" y="2020"/>
                    <a:pt x="1932" y="1956"/>
                  </a:cubicBezTo>
                  <a:cubicBezTo>
                    <a:pt x="1014" y="1861"/>
                    <a:pt x="380" y="1101"/>
                    <a:pt x="507" y="119"/>
                  </a:cubicBezTo>
                  <a:cubicBezTo>
                    <a:pt x="526" y="43"/>
                    <a:pt x="46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39"/>
          <p:cNvGrpSpPr/>
          <p:nvPr/>
        </p:nvGrpSpPr>
        <p:grpSpPr>
          <a:xfrm>
            <a:off x="4837211" y="3498725"/>
            <a:ext cx="766209" cy="894081"/>
            <a:chOff x="-79386625" y="2383575"/>
            <a:chExt cx="599350" cy="699375"/>
          </a:xfrm>
        </p:grpSpPr>
        <p:sp>
          <p:nvSpPr>
            <p:cNvPr id="1016" name="Google Shape;1016;p39"/>
            <p:cNvSpPr/>
            <p:nvPr/>
          </p:nvSpPr>
          <p:spPr>
            <a:xfrm>
              <a:off x="-79378725" y="2420050"/>
              <a:ext cx="292975" cy="581950"/>
            </a:xfrm>
            <a:custGeom>
              <a:avLst/>
              <a:gdLst/>
              <a:ahLst/>
              <a:cxnLst/>
              <a:rect l="l" t="t" r="r" b="b"/>
              <a:pathLst>
                <a:path w="11719" h="23278" extrusionOk="0">
                  <a:moveTo>
                    <a:pt x="11719" y="0"/>
                  </a:moveTo>
                  <a:lnTo>
                    <a:pt x="11719" y="0"/>
                  </a:lnTo>
                  <a:cubicBezTo>
                    <a:pt x="5416" y="95"/>
                    <a:pt x="33" y="5226"/>
                    <a:pt x="33" y="11496"/>
                  </a:cubicBezTo>
                  <a:cubicBezTo>
                    <a:pt x="1" y="18115"/>
                    <a:pt x="5416" y="22992"/>
                    <a:pt x="11719" y="23277"/>
                  </a:cubicBezTo>
                  <a:cubicBezTo>
                    <a:pt x="11719" y="22992"/>
                    <a:pt x="11655" y="22739"/>
                    <a:pt x="11655" y="22517"/>
                  </a:cubicBezTo>
                  <a:cubicBezTo>
                    <a:pt x="5606" y="22422"/>
                    <a:pt x="698" y="17482"/>
                    <a:pt x="729" y="11433"/>
                  </a:cubicBezTo>
                  <a:cubicBezTo>
                    <a:pt x="793" y="5384"/>
                    <a:pt x="5701" y="634"/>
                    <a:pt x="11655" y="539"/>
                  </a:cubicBezTo>
                  <a:cubicBezTo>
                    <a:pt x="11655" y="380"/>
                    <a:pt x="11719" y="159"/>
                    <a:pt x="11719" y="0"/>
                  </a:cubicBezTo>
                  <a:close/>
                </a:path>
              </a:pathLst>
            </a:custGeom>
            <a:solidFill>
              <a:schemeClr val="accent3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-78974150" y="2598175"/>
              <a:ext cx="87125" cy="111675"/>
            </a:xfrm>
            <a:custGeom>
              <a:avLst/>
              <a:gdLst/>
              <a:ahLst/>
              <a:cxnLst/>
              <a:rect l="l" t="t" r="r" b="b"/>
              <a:pathLst>
                <a:path w="3485" h="4467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1426"/>
                    <a:pt x="603" y="2914"/>
                    <a:pt x="508" y="4435"/>
                  </a:cubicBezTo>
                  <a:cubicBezTo>
                    <a:pt x="1489" y="4435"/>
                    <a:pt x="2503" y="4466"/>
                    <a:pt x="3484" y="4466"/>
                  </a:cubicBezTo>
                  <a:cubicBezTo>
                    <a:pt x="3453" y="3231"/>
                    <a:pt x="3168" y="2059"/>
                    <a:pt x="2756" y="951"/>
                  </a:cubicBezTo>
                  <a:cubicBezTo>
                    <a:pt x="1901" y="508"/>
                    <a:pt x="983" y="19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-78991550" y="2721700"/>
              <a:ext cx="104525" cy="120350"/>
            </a:xfrm>
            <a:custGeom>
              <a:avLst/>
              <a:gdLst/>
              <a:ahLst/>
              <a:cxnLst/>
              <a:rect l="l" t="t" r="r" b="b"/>
              <a:pathLst>
                <a:path w="4181" h="4814" extrusionOk="0">
                  <a:moveTo>
                    <a:pt x="1172" y="0"/>
                  </a:moveTo>
                  <a:cubicBezTo>
                    <a:pt x="1014" y="1647"/>
                    <a:pt x="602" y="3294"/>
                    <a:pt x="0" y="4814"/>
                  </a:cubicBezTo>
                  <a:cubicBezTo>
                    <a:pt x="1045" y="4719"/>
                    <a:pt x="2122" y="4466"/>
                    <a:pt x="3104" y="4022"/>
                  </a:cubicBezTo>
                  <a:cubicBezTo>
                    <a:pt x="3737" y="2819"/>
                    <a:pt x="4149" y="1457"/>
                    <a:pt x="4180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-79059650" y="2838075"/>
              <a:ext cx="136200" cy="106125"/>
            </a:xfrm>
            <a:custGeom>
              <a:avLst/>
              <a:gdLst/>
              <a:ahLst/>
              <a:cxnLst/>
              <a:rect l="l" t="t" r="r" b="b"/>
              <a:pathLst>
                <a:path w="5448" h="4245" extrusionOk="0">
                  <a:moveTo>
                    <a:pt x="5448" y="1"/>
                  </a:moveTo>
                  <a:cubicBezTo>
                    <a:pt x="4498" y="381"/>
                    <a:pt x="3484" y="571"/>
                    <a:pt x="2439" y="634"/>
                  </a:cubicBezTo>
                  <a:cubicBezTo>
                    <a:pt x="1837" y="1932"/>
                    <a:pt x="1014" y="3168"/>
                    <a:pt x="1" y="4244"/>
                  </a:cubicBezTo>
                  <a:cubicBezTo>
                    <a:pt x="2281" y="3484"/>
                    <a:pt x="4213" y="1964"/>
                    <a:pt x="5448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-79053325" y="2750200"/>
              <a:ext cx="231225" cy="205075"/>
            </a:xfrm>
            <a:custGeom>
              <a:avLst/>
              <a:gdLst/>
              <a:ahLst/>
              <a:cxnLst/>
              <a:rect l="l" t="t" r="r" b="b"/>
              <a:pathLst>
                <a:path w="9249" h="8203" extrusionOk="0">
                  <a:moveTo>
                    <a:pt x="6740" y="4002"/>
                  </a:moveTo>
                  <a:cubicBezTo>
                    <a:pt x="6831" y="4002"/>
                    <a:pt x="6941" y="4099"/>
                    <a:pt x="6873" y="4212"/>
                  </a:cubicBezTo>
                  <a:cubicBezTo>
                    <a:pt x="6366" y="5004"/>
                    <a:pt x="5606" y="5574"/>
                    <a:pt x="4751" y="5891"/>
                  </a:cubicBezTo>
                  <a:cubicBezTo>
                    <a:pt x="4731" y="5901"/>
                    <a:pt x="4713" y="5905"/>
                    <a:pt x="4697" y="5905"/>
                  </a:cubicBezTo>
                  <a:cubicBezTo>
                    <a:pt x="4617" y="5905"/>
                    <a:pt x="4603" y="5786"/>
                    <a:pt x="4656" y="5732"/>
                  </a:cubicBezTo>
                  <a:cubicBezTo>
                    <a:pt x="5511" y="5352"/>
                    <a:pt x="6145" y="4751"/>
                    <a:pt x="6651" y="4054"/>
                  </a:cubicBezTo>
                  <a:cubicBezTo>
                    <a:pt x="6670" y="4018"/>
                    <a:pt x="6703" y="4002"/>
                    <a:pt x="6740" y="4002"/>
                  </a:cubicBezTo>
                  <a:close/>
                  <a:moveTo>
                    <a:pt x="9248" y="0"/>
                  </a:moveTo>
                  <a:cubicBezTo>
                    <a:pt x="8552" y="1584"/>
                    <a:pt x="7317" y="2629"/>
                    <a:pt x="5860" y="3294"/>
                  </a:cubicBezTo>
                  <a:cubicBezTo>
                    <a:pt x="4593" y="5606"/>
                    <a:pt x="2534" y="7474"/>
                    <a:pt x="1" y="8203"/>
                  </a:cubicBezTo>
                  <a:cubicBezTo>
                    <a:pt x="4245" y="7728"/>
                    <a:pt x="8077" y="5099"/>
                    <a:pt x="9090" y="792"/>
                  </a:cubicBezTo>
                  <a:cubicBezTo>
                    <a:pt x="9185" y="507"/>
                    <a:pt x="9217" y="285"/>
                    <a:pt x="9248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-78898125" y="2721900"/>
              <a:ext cx="78400" cy="94025"/>
            </a:xfrm>
            <a:custGeom>
              <a:avLst/>
              <a:gdLst/>
              <a:ahLst/>
              <a:cxnLst/>
              <a:rect l="l" t="t" r="r" b="b"/>
              <a:pathLst>
                <a:path w="3136" h="3761" extrusionOk="0">
                  <a:moveTo>
                    <a:pt x="1999" y="0"/>
                  </a:moveTo>
                  <a:cubicBezTo>
                    <a:pt x="1623" y="0"/>
                    <a:pt x="1251" y="8"/>
                    <a:pt x="887" y="24"/>
                  </a:cubicBezTo>
                  <a:cubicBezTo>
                    <a:pt x="824" y="1291"/>
                    <a:pt x="507" y="2557"/>
                    <a:pt x="0" y="3761"/>
                  </a:cubicBezTo>
                  <a:cubicBezTo>
                    <a:pt x="1267" y="3033"/>
                    <a:pt x="2312" y="1956"/>
                    <a:pt x="2882" y="436"/>
                  </a:cubicBezTo>
                  <a:cubicBezTo>
                    <a:pt x="2945" y="309"/>
                    <a:pt x="3040" y="277"/>
                    <a:pt x="3135" y="277"/>
                  </a:cubicBezTo>
                  <a:lnTo>
                    <a:pt x="3135" y="24"/>
                  </a:lnTo>
                  <a:cubicBezTo>
                    <a:pt x="2755" y="8"/>
                    <a:pt x="2375" y="0"/>
                    <a:pt x="1999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-78891000" y="2630650"/>
              <a:ext cx="71275" cy="80775"/>
            </a:xfrm>
            <a:custGeom>
              <a:avLst/>
              <a:gdLst/>
              <a:ahLst/>
              <a:cxnLst/>
              <a:rect l="l" t="t" r="r" b="b"/>
              <a:pathLst>
                <a:path w="2851" h="3231" extrusionOk="0">
                  <a:moveTo>
                    <a:pt x="0" y="0"/>
                  </a:moveTo>
                  <a:cubicBezTo>
                    <a:pt x="348" y="1014"/>
                    <a:pt x="602" y="2091"/>
                    <a:pt x="602" y="3199"/>
                  </a:cubicBezTo>
                  <a:cubicBezTo>
                    <a:pt x="1330" y="3199"/>
                    <a:pt x="2090" y="3231"/>
                    <a:pt x="2850" y="3231"/>
                  </a:cubicBezTo>
                  <a:lnTo>
                    <a:pt x="2850" y="3041"/>
                  </a:lnTo>
                  <a:cubicBezTo>
                    <a:pt x="2825" y="3049"/>
                    <a:pt x="2799" y="3053"/>
                    <a:pt x="2775" y="3053"/>
                  </a:cubicBezTo>
                  <a:cubicBezTo>
                    <a:pt x="2709" y="3053"/>
                    <a:pt x="2652" y="3024"/>
                    <a:pt x="2629" y="2977"/>
                  </a:cubicBezTo>
                  <a:cubicBezTo>
                    <a:pt x="2027" y="1647"/>
                    <a:pt x="1109" y="69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-79028775" y="2476250"/>
              <a:ext cx="206675" cy="211425"/>
            </a:xfrm>
            <a:custGeom>
              <a:avLst/>
              <a:gdLst/>
              <a:ahLst/>
              <a:cxnLst/>
              <a:rect l="l" t="t" r="r" b="b"/>
              <a:pathLst>
                <a:path w="8267" h="8457" extrusionOk="0">
                  <a:moveTo>
                    <a:pt x="1" y="1"/>
                  </a:moveTo>
                  <a:lnTo>
                    <a:pt x="1" y="1"/>
                  </a:lnTo>
                  <a:cubicBezTo>
                    <a:pt x="2344" y="1109"/>
                    <a:pt x="4213" y="3136"/>
                    <a:pt x="5226" y="5511"/>
                  </a:cubicBezTo>
                  <a:cubicBezTo>
                    <a:pt x="6493" y="6176"/>
                    <a:pt x="7570" y="7126"/>
                    <a:pt x="8266" y="8457"/>
                  </a:cubicBezTo>
                  <a:cubicBezTo>
                    <a:pt x="7950" y="5670"/>
                    <a:pt x="6430" y="2978"/>
                    <a:pt x="3991" y="1426"/>
                  </a:cubicBezTo>
                  <a:cubicBezTo>
                    <a:pt x="2819" y="634"/>
                    <a:pt x="1426" y="15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-79040650" y="2479425"/>
              <a:ext cx="127500" cy="126700"/>
            </a:xfrm>
            <a:custGeom>
              <a:avLst/>
              <a:gdLst/>
              <a:ahLst/>
              <a:cxnLst/>
              <a:rect l="l" t="t" r="r" b="b"/>
              <a:pathLst>
                <a:path w="5100" h="5068" extrusionOk="0">
                  <a:moveTo>
                    <a:pt x="1" y="1"/>
                  </a:moveTo>
                  <a:cubicBezTo>
                    <a:pt x="1141" y="1267"/>
                    <a:pt x="1932" y="2724"/>
                    <a:pt x="2503" y="4276"/>
                  </a:cubicBezTo>
                  <a:cubicBezTo>
                    <a:pt x="3421" y="4434"/>
                    <a:pt x="4276" y="4688"/>
                    <a:pt x="5099" y="5068"/>
                  </a:cubicBezTo>
                  <a:cubicBezTo>
                    <a:pt x="3991" y="2914"/>
                    <a:pt x="2186" y="114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-79190275" y="2718525"/>
              <a:ext cx="114800" cy="123525"/>
            </a:xfrm>
            <a:custGeom>
              <a:avLst/>
              <a:gdLst/>
              <a:ahLst/>
              <a:cxnLst/>
              <a:rect l="l" t="t" r="r" b="b"/>
              <a:pathLst>
                <a:path w="4592" h="4941" extrusionOk="0">
                  <a:moveTo>
                    <a:pt x="95" y="1"/>
                  </a:moveTo>
                  <a:lnTo>
                    <a:pt x="95" y="1"/>
                  </a:lnTo>
                  <a:cubicBezTo>
                    <a:pt x="0" y="1394"/>
                    <a:pt x="222" y="2819"/>
                    <a:pt x="634" y="4149"/>
                  </a:cubicBezTo>
                  <a:cubicBezTo>
                    <a:pt x="1869" y="4561"/>
                    <a:pt x="3135" y="4846"/>
                    <a:pt x="4402" y="4941"/>
                  </a:cubicBezTo>
                  <a:cubicBezTo>
                    <a:pt x="4497" y="3516"/>
                    <a:pt x="4529" y="2091"/>
                    <a:pt x="4561" y="666"/>
                  </a:cubicBezTo>
                  <a:cubicBezTo>
                    <a:pt x="4592" y="476"/>
                    <a:pt x="4592" y="286"/>
                    <a:pt x="4592" y="96"/>
                  </a:cubicBezTo>
                  <a:cubicBezTo>
                    <a:pt x="3104" y="32"/>
                    <a:pt x="1584" y="32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-79237775" y="2718525"/>
              <a:ext cx="51475" cy="99000"/>
            </a:xfrm>
            <a:custGeom>
              <a:avLst/>
              <a:gdLst/>
              <a:ahLst/>
              <a:cxnLst/>
              <a:rect l="l" t="t" r="r" b="b"/>
              <a:pathLst>
                <a:path w="2059" h="3960" extrusionOk="0">
                  <a:moveTo>
                    <a:pt x="0" y="1"/>
                  </a:moveTo>
                  <a:cubicBezTo>
                    <a:pt x="63" y="1046"/>
                    <a:pt x="222" y="2122"/>
                    <a:pt x="538" y="3263"/>
                  </a:cubicBezTo>
                  <a:cubicBezTo>
                    <a:pt x="950" y="3484"/>
                    <a:pt x="1362" y="3674"/>
                    <a:pt x="1679" y="3801"/>
                  </a:cubicBezTo>
                  <a:cubicBezTo>
                    <a:pt x="1805" y="3833"/>
                    <a:pt x="1964" y="3928"/>
                    <a:pt x="2059" y="3959"/>
                  </a:cubicBezTo>
                  <a:cubicBezTo>
                    <a:pt x="1679" y="2661"/>
                    <a:pt x="1520" y="1267"/>
                    <a:pt x="1584" y="32"/>
                  </a:cubicBezTo>
                  <a:cubicBezTo>
                    <a:pt x="1077" y="32"/>
                    <a:pt x="53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-79238575" y="2607675"/>
              <a:ext cx="64150" cy="99000"/>
            </a:xfrm>
            <a:custGeom>
              <a:avLst/>
              <a:gdLst/>
              <a:ahLst/>
              <a:cxnLst/>
              <a:rect l="l" t="t" r="r" b="b"/>
              <a:pathLst>
                <a:path w="2566" h="3960" extrusionOk="0">
                  <a:moveTo>
                    <a:pt x="2566" y="1"/>
                  </a:moveTo>
                  <a:lnTo>
                    <a:pt x="2566" y="1"/>
                  </a:lnTo>
                  <a:cubicBezTo>
                    <a:pt x="1837" y="254"/>
                    <a:pt x="1109" y="603"/>
                    <a:pt x="444" y="983"/>
                  </a:cubicBezTo>
                  <a:cubicBezTo>
                    <a:pt x="159" y="1933"/>
                    <a:pt x="0" y="2978"/>
                    <a:pt x="0" y="3960"/>
                  </a:cubicBezTo>
                  <a:lnTo>
                    <a:pt x="1616" y="3960"/>
                  </a:lnTo>
                  <a:lnTo>
                    <a:pt x="1616" y="3896"/>
                  </a:lnTo>
                  <a:cubicBezTo>
                    <a:pt x="1711" y="2534"/>
                    <a:pt x="2059" y="1236"/>
                    <a:pt x="2566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-79187900" y="2590275"/>
              <a:ext cx="116400" cy="116400"/>
            </a:xfrm>
            <a:custGeom>
              <a:avLst/>
              <a:gdLst/>
              <a:ahLst/>
              <a:cxnLst/>
              <a:rect l="l" t="t" r="r" b="b"/>
              <a:pathLst>
                <a:path w="4656" h="4656" extrusionOk="0">
                  <a:moveTo>
                    <a:pt x="1959" y="1379"/>
                  </a:moveTo>
                  <a:cubicBezTo>
                    <a:pt x="2056" y="1379"/>
                    <a:pt x="2161" y="1497"/>
                    <a:pt x="2090" y="1615"/>
                  </a:cubicBezTo>
                  <a:cubicBezTo>
                    <a:pt x="1710" y="2280"/>
                    <a:pt x="1425" y="2882"/>
                    <a:pt x="1299" y="3642"/>
                  </a:cubicBezTo>
                  <a:cubicBezTo>
                    <a:pt x="1286" y="3680"/>
                    <a:pt x="1249" y="3697"/>
                    <a:pt x="1209" y="3697"/>
                  </a:cubicBezTo>
                  <a:cubicBezTo>
                    <a:pt x="1147" y="3697"/>
                    <a:pt x="1077" y="3656"/>
                    <a:pt x="1077" y="3579"/>
                  </a:cubicBezTo>
                  <a:cubicBezTo>
                    <a:pt x="1077" y="2850"/>
                    <a:pt x="1330" y="1964"/>
                    <a:pt x="1869" y="1425"/>
                  </a:cubicBezTo>
                  <a:cubicBezTo>
                    <a:pt x="1893" y="1393"/>
                    <a:pt x="1925" y="1379"/>
                    <a:pt x="1959" y="1379"/>
                  </a:cubicBezTo>
                  <a:close/>
                  <a:moveTo>
                    <a:pt x="4656" y="0"/>
                  </a:moveTo>
                  <a:cubicBezTo>
                    <a:pt x="3484" y="32"/>
                    <a:pt x="2249" y="190"/>
                    <a:pt x="1077" y="507"/>
                  </a:cubicBezTo>
                  <a:cubicBezTo>
                    <a:pt x="475" y="1774"/>
                    <a:pt x="127" y="3104"/>
                    <a:pt x="0" y="4529"/>
                  </a:cubicBezTo>
                  <a:lnTo>
                    <a:pt x="0" y="4624"/>
                  </a:lnTo>
                  <a:cubicBezTo>
                    <a:pt x="1489" y="4624"/>
                    <a:pt x="3009" y="4656"/>
                    <a:pt x="4497" y="4656"/>
                  </a:cubicBezTo>
                  <a:cubicBezTo>
                    <a:pt x="4561" y="3104"/>
                    <a:pt x="4624" y="1520"/>
                    <a:pt x="4656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-79154650" y="2488925"/>
              <a:ext cx="86325" cy="101375"/>
            </a:xfrm>
            <a:custGeom>
              <a:avLst/>
              <a:gdLst/>
              <a:ahLst/>
              <a:cxnLst/>
              <a:rect l="l" t="t" r="r" b="b"/>
              <a:pathLst>
                <a:path w="3453" h="4055" extrusionOk="0">
                  <a:moveTo>
                    <a:pt x="3452" y="1"/>
                  </a:moveTo>
                  <a:lnTo>
                    <a:pt x="3452" y="1"/>
                  </a:lnTo>
                  <a:cubicBezTo>
                    <a:pt x="2027" y="1109"/>
                    <a:pt x="887" y="2502"/>
                    <a:pt x="0" y="4054"/>
                  </a:cubicBezTo>
                  <a:cubicBezTo>
                    <a:pt x="1172" y="3769"/>
                    <a:pt x="2281" y="3643"/>
                    <a:pt x="3326" y="3611"/>
                  </a:cubicBezTo>
                  <a:cubicBezTo>
                    <a:pt x="3389" y="2407"/>
                    <a:pt x="3421" y="1204"/>
                    <a:pt x="3452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-79222750" y="2481800"/>
              <a:ext cx="146500" cy="133825"/>
            </a:xfrm>
            <a:custGeom>
              <a:avLst/>
              <a:gdLst/>
              <a:ahLst/>
              <a:cxnLst/>
              <a:rect l="l" t="t" r="r" b="b"/>
              <a:pathLst>
                <a:path w="5860" h="5353" extrusionOk="0">
                  <a:moveTo>
                    <a:pt x="5860" y="1"/>
                  </a:moveTo>
                  <a:lnTo>
                    <a:pt x="5860" y="1"/>
                  </a:lnTo>
                  <a:cubicBezTo>
                    <a:pt x="3959" y="792"/>
                    <a:pt x="2218" y="1711"/>
                    <a:pt x="983" y="3421"/>
                  </a:cubicBezTo>
                  <a:cubicBezTo>
                    <a:pt x="603" y="4054"/>
                    <a:pt x="254" y="4688"/>
                    <a:pt x="1" y="5353"/>
                  </a:cubicBezTo>
                  <a:cubicBezTo>
                    <a:pt x="666" y="5004"/>
                    <a:pt x="1426" y="4719"/>
                    <a:pt x="2186" y="4498"/>
                  </a:cubicBezTo>
                  <a:cubicBezTo>
                    <a:pt x="3041" y="2756"/>
                    <a:pt x="4308" y="1204"/>
                    <a:pt x="586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-79298750" y="2475475"/>
              <a:ext cx="211400" cy="214575"/>
            </a:xfrm>
            <a:custGeom>
              <a:avLst/>
              <a:gdLst/>
              <a:ahLst/>
              <a:cxnLst/>
              <a:rect l="l" t="t" r="r" b="b"/>
              <a:pathLst>
                <a:path w="8456" h="8583" extrusionOk="0">
                  <a:moveTo>
                    <a:pt x="8456" y="0"/>
                  </a:moveTo>
                  <a:lnTo>
                    <a:pt x="8456" y="0"/>
                  </a:lnTo>
                  <a:cubicBezTo>
                    <a:pt x="6778" y="190"/>
                    <a:pt x="5099" y="792"/>
                    <a:pt x="3706" y="1837"/>
                  </a:cubicBezTo>
                  <a:cubicBezTo>
                    <a:pt x="1647" y="3484"/>
                    <a:pt x="317" y="6017"/>
                    <a:pt x="1" y="8583"/>
                  </a:cubicBezTo>
                  <a:cubicBezTo>
                    <a:pt x="539" y="7474"/>
                    <a:pt x="1426" y="6651"/>
                    <a:pt x="2439" y="5954"/>
                  </a:cubicBezTo>
                  <a:cubicBezTo>
                    <a:pt x="2756" y="4972"/>
                    <a:pt x="3231" y="4022"/>
                    <a:pt x="3864" y="3199"/>
                  </a:cubicBezTo>
                  <a:cubicBezTo>
                    <a:pt x="5068" y="1615"/>
                    <a:pt x="6683" y="697"/>
                    <a:pt x="8456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-79299550" y="26425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2313" y="0"/>
                  </a:moveTo>
                  <a:cubicBezTo>
                    <a:pt x="1426" y="665"/>
                    <a:pt x="634" y="1489"/>
                    <a:pt x="1" y="2661"/>
                  </a:cubicBezTo>
                  <a:cubicBezTo>
                    <a:pt x="666" y="2597"/>
                    <a:pt x="1331" y="2597"/>
                    <a:pt x="1996" y="2597"/>
                  </a:cubicBezTo>
                  <a:cubicBezTo>
                    <a:pt x="1996" y="1711"/>
                    <a:pt x="2123" y="824"/>
                    <a:pt x="2313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-79299550" y="2715350"/>
              <a:ext cx="61000" cy="76050"/>
            </a:xfrm>
            <a:custGeom>
              <a:avLst/>
              <a:gdLst/>
              <a:ahLst/>
              <a:cxnLst/>
              <a:rect l="l" t="t" r="r" b="b"/>
              <a:pathLst>
                <a:path w="2440" h="3042" extrusionOk="0">
                  <a:moveTo>
                    <a:pt x="1" y="1"/>
                  </a:moveTo>
                  <a:lnTo>
                    <a:pt x="1" y="413"/>
                  </a:lnTo>
                  <a:cubicBezTo>
                    <a:pt x="191" y="1426"/>
                    <a:pt x="1331" y="2376"/>
                    <a:pt x="2439" y="3041"/>
                  </a:cubicBezTo>
                  <a:cubicBezTo>
                    <a:pt x="2218" y="2059"/>
                    <a:pt x="2059" y="1109"/>
                    <a:pt x="1996" y="223"/>
                  </a:cubicBezTo>
                  <a:lnTo>
                    <a:pt x="2028" y="96"/>
                  </a:lnTo>
                  <a:cubicBezTo>
                    <a:pt x="1331" y="64"/>
                    <a:pt x="666" y="6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-79297950" y="2749400"/>
              <a:ext cx="201900" cy="201125"/>
            </a:xfrm>
            <a:custGeom>
              <a:avLst/>
              <a:gdLst/>
              <a:ahLst/>
              <a:cxnLst/>
              <a:rect l="l" t="t" r="r" b="b"/>
              <a:pathLst>
                <a:path w="8076" h="8045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444"/>
                    <a:pt x="190" y="919"/>
                    <a:pt x="317" y="1331"/>
                  </a:cubicBezTo>
                  <a:cubicBezTo>
                    <a:pt x="1394" y="4814"/>
                    <a:pt x="4529" y="7411"/>
                    <a:pt x="8076" y="8045"/>
                  </a:cubicBezTo>
                  <a:lnTo>
                    <a:pt x="8044" y="7981"/>
                  </a:lnTo>
                  <a:cubicBezTo>
                    <a:pt x="5162" y="7601"/>
                    <a:pt x="3420" y="5036"/>
                    <a:pt x="2534" y="2249"/>
                  </a:cubicBezTo>
                  <a:cubicBezTo>
                    <a:pt x="1837" y="1806"/>
                    <a:pt x="602" y="95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-79220375" y="2813525"/>
              <a:ext cx="108500" cy="125925"/>
            </a:xfrm>
            <a:custGeom>
              <a:avLst/>
              <a:gdLst/>
              <a:ahLst/>
              <a:cxnLst/>
              <a:rect l="l" t="t" r="r" b="b"/>
              <a:pathLst>
                <a:path w="4340" h="5037" extrusionOk="0">
                  <a:moveTo>
                    <a:pt x="1" y="1"/>
                  </a:moveTo>
                  <a:lnTo>
                    <a:pt x="1" y="1"/>
                  </a:lnTo>
                  <a:cubicBezTo>
                    <a:pt x="729" y="2249"/>
                    <a:pt x="2154" y="4276"/>
                    <a:pt x="4339" y="5036"/>
                  </a:cubicBezTo>
                  <a:cubicBezTo>
                    <a:pt x="3041" y="3928"/>
                    <a:pt x="2091" y="2376"/>
                    <a:pt x="1521" y="666"/>
                  </a:cubicBezTo>
                  <a:cubicBezTo>
                    <a:pt x="983" y="476"/>
                    <a:pt x="476" y="2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-79168900" y="2833325"/>
              <a:ext cx="88675" cy="117200"/>
            </a:xfrm>
            <a:custGeom>
              <a:avLst/>
              <a:gdLst/>
              <a:ahLst/>
              <a:cxnLst/>
              <a:rect l="l" t="t" r="r" b="b"/>
              <a:pathLst>
                <a:path w="3547" h="4688" extrusionOk="0">
                  <a:moveTo>
                    <a:pt x="0" y="1"/>
                  </a:moveTo>
                  <a:lnTo>
                    <a:pt x="0" y="1"/>
                  </a:lnTo>
                  <a:cubicBezTo>
                    <a:pt x="665" y="1742"/>
                    <a:pt x="1710" y="3326"/>
                    <a:pt x="3167" y="4403"/>
                  </a:cubicBezTo>
                  <a:cubicBezTo>
                    <a:pt x="3199" y="4403"/>
                    <a:pt x="3262" y="4434"/>
                    <a:pt x="3326" y="4434"/>
                  </a:cubicBezTo>
                  <a:cubicBezTo>
                    <a:pt x="3389" y="4466"/>
                    <a:pt x="3389" y="4561"/>
                    <a:pt x="3389" y="4593"/>
                  </a:cubicBezTo>
                  <a:lnTo>
                    <a:pt x="3484" y="4688"/>
                  </a:lnTo>
                  <a:cubicBezTo>
                    <a:pt x="3199" y="3421"/>
                    <a:pt x="3484" y="2091"/>
                    <a:pt x="3547" y="792"/>
                  </a:cubicBezTo>
                  <a:cubicBezTo>
                    <a:pt x="3421" y="792"/>
                    <a:pt x="3262" y="761"/>
                    <a:pt x="3136" y="666"/>
                  </a:cubicBezTo>
                  <a:cubicBezTo>
                    <a:pt x="2090" y="571"/>
                    <a:pt x="1014" y="31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-79079450" y="2853900"/>
              <a:ext cx="67325" cy="95825"/>
            </a:xfrm>
            <a:custGeom>
              <a:avLst/>
              <a:gdLst/>
              <a:ahLst/>
              <a:cxnLst/>
              <a:rect l="l" t="t" r="r" b="b"/>
              <a:pathLst>
                <a:path w="2693" h="3833" extrusionOk="0">
                  <a:moveTo>
                    <a:pt x="318" y="1"/>
                  </a:moveTo>
                  <a:cubicBezTo>
                    <a:pt x="223" y="1268"/>
                    <a:pt x="1" y="2598"/>
                    <a:pt x="159" y="3833"/>
                  </a:cubicBezTo>
                  <a:cubicBezTo>
                    <a:pt x="223" y="3833"/>
                    <a:pt x="223" y="3801"/>
                    <a:pt x="223" y="3801"/>
                  </a:cubicBezTo>
                  <a:cubicBezTo>
                    <a:pt x="1173" y="2630"/>
                    <a:pt x="2028" y="1394"/>
                    <a:pt x="2693" y="64"/>
                  </a:cubicBezTo>
                  <a:lnTo>
                    <a:pt x="2693" y="64"/>
                  </a:lnTo>
                  <a:cubicBezTo>
                    <a:pt x="2391" y="76"/>
                    <a:pt x="2094" y="83"/>
                    <a:pt x="1801" y="83"/>
                  </a:cubicBezTo>
                  <a:cubicBezTo>
                    <a:pt x="1294" y="83"/>
                    <a:pt x="799" y="6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-79069950" y="2720900"/>
              <a:ext cx="97400" cy="124050"/>
            </a:xfrm>
            <a:custGeom>
              <a:avLst/>
              <a:gdLst/>
              <a:ahLst/>
              <a:cxnLst/>
              <a:rect l="l" t="t" r="r" b="b"/>
              <a:pathLst>
                <a:path w="3896" h="4962" extrusionOk="0">
                  <a:moveTo>
                    <a:pt x="191" y="1"/>
                  </a:moveTo>
                  <a:cubicBezTo>
                    <a:pt x="191" y="32"/>
                    <a:pt x="159" y="32"/>
                    <a:pt x="191" y="96"/>
                  </a:cubicBezTo>
                  <a:cubicBezTo>
                    <a:pt x="159" y="1616"/>
                    <a:pt x="96" y="3168"/>
                    <a:pt x="33" y="4656"/>
                  </a:cubicBezTo>
                  <a:cubicBezTo>
                    <a:pt x="1" y="4751"/>
                    <a:pt x="1" y="4814"/>
                    <a:pt x="1" y="4909"/>
                  </a:cubicBezTo>
                  <a:cubicBezTo>
                    <a:pt x="465" y="4946"/>
                    <a:pt x="950" y="4962"/>
                    <a:pt x="1451" y="4962"/>
                  </a:cubicBezTo>
                  <a:cubicBezTo>
                    <a:pt x="1805" y="4962"/>
                    <a:pt x="2167" y="4954"/>
                    <a:pt x="2534" y="4941"/>
                  </a:cubicBezTo>
                  <a:cubicBezTo>
                    <a:pt x="3263" y="3389"/>
                    <a:pt x="3738" y="1774"/>
                    <a:pt x="3896" y="32"/>
                  </a:cubicBezTo>
                  <a:cubicBezTo>
                    <a:pt x="2693" y="32"/>
                    <a:pt x="1426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-79065975" y="2590875"/>
              <a:ext cx="95800" cy="118175"/>
            </a:xfrm>
            <a:custGeom>
              <a:avLst/>
              <a:gdLst/>
              <a:ahLst/>
              <a:cxnLst/>
              <a:rect l="l" t="t" r="r" b="b"/>
              <a:pathLst>
                <a:path w="3832" h="4727" extrusionOk="0">
                  <a:moveTo>
                    <a:pt x="663" y="0"/>
                  </a:moveTo>
                  <a:cubicBezTo>
                    <a:pt x="496" y="0"/>
                    <a:pt x="328" y="3"/>
                    <a:pt x="159" y="8"/>
                  </a:cubicBezTo>
                  <a:cubicBezTo>
                    <a:pt x="95" y="1560"/>
                    <a:pt x="32" y="3080"/>
                    <a:pt x="0" y="4663"/>
                  </a:cubicBezTo>
                  <a:cubicBezTo>
                    <a:pt x="1267" y="4663"/>
                    <a:pt x="2470" y="4663"/>
                    <a:pt x="3737" y="4727"/>
                  </a:cubicBezTo>
                  <a:cubicBezTo>
                    <a:pt x="3832" y="3175"/>
                    <a:pt x="3642" y="1623"/>
                    <a:pt x="3167" y="198"/>
                  </a:cubicBezTo>
                  <a:cubicBezTo>
                    <a:pt x="2323" y="66"/>
                    <a:pt x="1500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-79060450" y="2480225"/>
              <a:ext cx="70500" cy="104525"/>
            </a:xfrm>
            <a:custGeom>
              <a:avLst/>
              <a:gdLst/>
              <a:ahLst/>
              <a:cxnLst/>
              <a:rect l="l" t="t" r="r" b="b"/>
              <a:pathLst>
                <a:path w="2820" h="4181" extrusionOk="0">
                  <a:moveTo>
                    <a:pt x="254" y="0"/>
                  </a:moveTo>
                  <a:cubicBezTo>
                    <a:pt x="191" y="0"/>
                    <a:pt x="159" y="32"/>
                    <a:pt x="128" y="64"/>
                  </a:cubicBezTo>
                  <a:lnTo>
                    <a:pt x="1" y="3991"/>
                  </a:lnTo>
                  <a:cubicBezTo>
                    <a:pt x="919" y="3991"/>
                    <a:pt x="1869" y="4022"/>
                    <a:pt x="2819" y="4181"/>
                  </a:cubicBezTo>
                  <a:cubicBezTo>
                    <a:pt x="2249" y="2660"/>
                    <a:pt x="1394" y="1235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-79084975" y="2959200"/>
              <a:ext cx="24550" cy="96625"/>
            </a:xfrm>
            <a:custGeom>
              <a:avLst/>
              <a:gdLst/>
              <a:ahLst/>
              <a:cxnLst/>
              <a:rect l="l" t="t" r="r" b="b"/>
              <a:pathLst>
                <a:path w="982" h="3865" extrusionOk="0">
                  <a:moveTo>
                    <a:pt x="602" y="1"/>
                  </a:moveTo>
                  <a:cubicBezTo>
                    <a:pt x="602" y="96"/>
                    <a:pt x="507" y="191"/>
                    <a:pt x="380" y="191"/>
                  </a:cubicBezTo>
                  <a:cubicBezTo>
                    <a:pt x="285" y="191"/>
                    <a:pt x="127" y="159"/>
                    <a:pt x="0" y="159"/>
                  </a:cubicBezTo>
                  <a:lnTo>
                    <a:pt x="0" y="159"/>
                  </a:lnTo>
                  <a:cubicBezTo>
                    <a:pt x="349" y="1331"/>
                    <a:pt x="222" y="2471"/>
                    <a:pt x="0" y="3675"/>
                  </a:cubicBezTo>
                  <a:cubicBezTo>
                    <a:pt x="0" y="3738"/>
                    <a:pt x="159" y="3865"/>
                    <a:pt x="127" y="3865"/>
                  </a:cubicBezTo>
                  <a:cubicBezTo>
                    <a:pt x="349" y="3865"/>
                    <a:pt x="602" y="3833"/>
                    <a:pt x="824" y="3801"/>
                  </a:cubicBezTo>
                  <a:cubicBezTo>
                    <a:pt x="792" y="3801"/>
                    <a:pt x="982" y="3643"/>
                    <a:pt x="982" y="3580"/>
                  </a:cubicBezTo>
                  <a:cubicBezTo>
                    <a:pt x="982" y="2408"/>
                    <a:pt x="824" y="1331"/>
                    <a:pt x="855" y="159"/>
                  </a:cubicBezTo>
                  <a:lnTo>
                    <a:pt x="760" y="159"/>
                  </a:lnTo>
                  <a:cubicBezTo>
                    <a:pt x="665" y="159"/>
                    <a:pt x="634" y="128"/>
                    <a:pt x="602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-79077850" y="2395725"/>
              <a:ext cx="25350" cy="66300"/>
            </a:xfrm>
            <a:custGeom>
              <a:avLst/>
              <a:gdLst/>
              <a:ahLst/>
              <a:cxnLst/>
              <a:rect l="l" t="t" r="r" b="b"/>
              <a:pathLst>
                <a:path w="1014" h="2652" extrusionOk="0">
                  <a:moveTo>
                    <a:pt x="543" y="1"/>
                  </a:moveTo>
                  <a:cubicBezTo>
                    <a:pt x="458" y="1"/>
                    <a:pt x="385" y="82"/>
                    <a:pt x="317" y="245"/>
                  </a:cubicBezTo>
                  <a:cubicBezTo>
                    <a:pt x="32" y="688"/>
                    <a:pt x="95" y="1227"/>
                    <a:pt x="64" y="1702"/>
                  </a:cubicBezTo>
                  <a:cubicBezTo>
                    <a:pt x="64" y="2019"/>
                    <a:pt x="32" y="2335"/>
                    <a:pt x="0" y="2652"/>
                  </a:cubicBezTo>
                  <a:lnTo>
                    <a:pt x="982" y="2652"/>
                  </a:lnTo>
                  <a:lnTo>
                    <a:pt x="982" y="1322"/>
                  </a:lnTo>
                  <a:cubicBezTo>
                    <a:pt x="982" y="1100"/>
                    <a:pt x="1014" y="847"/>
                    <a:pt x="982" y="657"/>
                  </a:cubicBezTo>
                  <a:lnTo>
                    <a:pt x="950" y="435"/>
                  </a:lnTo>
                  <a:cubicBezTo>
                    <a:pt x="787" y="146"/>
                    <a:pt x="656" y="1"/>
                    <a:pt x="543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-79167325" y="3053425"/>
              <a:ext cx="190025" cy="23775"/>
            </a:xfrm>
            <a:custGeom>
              <a:avLst/>
              <a:gdLst/>
              <a:ahLst/>
              <a:cxnLst/>
              <a:rect l="l" t="t" r="r" b="b"/>
              <a:pathLst>
                <a:path w="7601" h="951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317"/>
                    <a:pt x="1" y="634"/>
                    <a:pt x="32" y="951"/>
                  </a:cubicBezTo>
                  <a:cubicBezTo>
                    <a:pt x="2534" y="792"/>
                    <a:pt x="5036" y="792"/>
                    <a:pt x="7538" y="729"/>
                  </a:cubicBezTo>
                  <a:lnTo>
                    <a:pt x="7570" y="729"/>
                  </a:lnTo>
                  <a:cubicBezTo>
                    <a:pt x="7601" y="507"/>
                    <a:pt x="7601" y="254"/>
                    <a:pt x="7570" y="32"/>
                  </a:cubicBezTo>
                  <a:cubicBezTo>
                    <a:pt x="7570" y="23"/>
                    <a:pt x="7567" y="19"/>
                    <a:pt x="7564" y="19"/>
                  </a:cubicBezTo>
                  <a:lnTo>
                    <a:pt x="7564" y="19"/>
                  </a:lnTo>
                  <a:cubicBezTo>
                    <a:pt x="7556" y="19"/>
                    <a:pt x="7547" y="41"/>
                    <a:pt x="7570" y="64"/>
                  </a:cubicBezTo>
                  <a:cubicBezTo>
                    <a:pt x="7106" y="109"/>
                    <a:pt x="6615" y="139"/>
                    <a:pt x="6119" y="139"/>
                  </a:cubicBezTo>
                  <a:cubicBezTo>
                    <a:pt x="5563" y="139"/>
                    <a:pt x="5001" y="101"/>
                    <a:pt x="4466" y="1"/>
                  </a:cubicBezTo>
                  <a:lnTo>
                    <a:pt x="4466" y="32"/>
                  </a:lnTo>
                  <a:lnTo>
                    <a:pt x="4466" y="96"/>
                  </a:lnTo>
                  <a:cubicBezTo>
                    <a:pt x="4529" y="191"/>
                    <a:pt x="4466" y="254"/>
                    <a:pt x="4403" y="317"/>
                  </a:cubicBezTo>
                  <a:cubicBezTo>
                    <a:pt x="4206" y="406"/>
                    <a:pt x="3980" y="445"/>
                    <a:pt x="3757" y="445"/>
                  </a:cubicBezTo>
                  <a:cubicBezTo>
                    <a:pt x="3585" y="445"/>
                    <a:pt x="3415" y="422"/>
                    <a:pt x="3263" y="381"/>
                  </a:cubicBezTo>
                  <a:cubicBezTo>
                    <a:pt x="3136" y="381"/>
                    <a:pt x="3136" y="191"/>
                    <a:pt x="3263" y="191"/>
                  </a:cubicBezTo>
                  <a:cubicBezTo>
                    <a:pt x="3199" y="159"/>
                    <a:pt x="3168" y="96"/>
                    <a:pt x="3168" y="64"/>
                  </a:cubicBezTo>
                  <a:cubicBezTo>
                    <a:pt x="2154" y="64"/>
                    <a:pt x="1141" y="64"/>
                    <a:pt x="127" y="32"/>
                  </a:cubicBezTo>
                  <a:cubicBezTo>
                    <a:pt x="96" y="32"/>
                    <a:pt x="32" y="32"/>
                    <a:pt x="32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-79386625" y="2383575"/>
              <a:ext cx="599350" cy="699375"/>
            </a:xfrm>
            <a:custGeom>
              <a:avLst/>
              <a:gdLst/>
              <a:ahLst/>
              <a:cxnLst/>
              <a:rect l="l" t="t" r="r" b="b"/>
              <a:pathLst>
                <a:path w="23974" h="27975" extrusionOk="0">
                  <a:moveTo>
                    <a:pt x="12912" y="534"/>
                  </a:moveTo>
                  <a:cubicBezTo>
                    <a:pt x="13028" y="534"/>
                    <a:pt x="13170" y="676"/>
                    <a:pt x="13333" y="984"/>
                  </a:cubicBezTo>
                  <a:lnTo>
                    <a:pt x="13333" y="1143"/>
                  </a:lnTo>
                  <a:cubicBezTo>
                    <a:pt x="13365" y="1333"/>
                    <a:pt x="13333" y="1586"/>
                    <a:pt x="13333" y="1808"/>
                  </a:cubicBezTo>
                  <a:cubicBezTo>
                    <a:pt x="13333" y="2283"/>
                    <a:pt x="13333" y="2726"/>
                    <a:pt x="13365" y="3201"/>
                  </a:cubicBezTo>
                  <a:cubicBezTo>
                    <a:pt x="13190" y="3170"/>
                    <a:pt x="13024" y="3154"/>
                    <a:pt x="12862" y="3154"/>
                  </a:cubicBezTo>
                  <a:cubicBezTo>
                    <a:pt x="12700" y="3154"/>
                    <a:pt x="12541" y="3170"/>
                    <a:pt x="12383" y="3201"/>
                  </a:cubicBezTo>
                  <a:cubicBezTo>
                    <a:pt x="12415" y="2853"/>
                    <a:pt x="12415" y="2568"/>
                    <a:pt x="12446" y="2219"/>
                  </a:cubicBezTo>
                  <a:cubicBezTo>
                    <a:pt x="12510" y="1713"/>
                    <a:pt x="12415" y="1174"/>
                    <a:pt x="12700" y="763"/>
                  </a:cubicBezTo>
                  <a:cubicBezTo>
                    <a:pt x="12754" y="614"/>
                    <a:pt x="12825" y="534"/>
                    <a:pt x="12912" y="534"/>
                  </a:cubicBezTo>
                  <a:close/>
                  <a:moveTo>
                    <a:pt x="13238" y="3835"/>
                  </a:moveTo>
                  <a:cubicBezTo>
                    <a:pt x="14410" y="5038"/>
                    <a:pt x="15265" y="6463"/>
                    <a:pt x="15835" y="8015"/>
                  </a:cubicBezTo>
                  <a:cubicBezTo>
                    <a:pt x="14916" y="7888"/>
                    <a:pt x="13935" y="7825"/>
                    <a:pt x="13016" y="7825"/>
                  </a:cubicBezTo>
                  <a:lnTo>
                    <a:pt x="13143" y="3898"/>
                  </a:lnTo>
                  <a:cubicBezTo>
                    <a:pt x="13175" y="3898"/>
                    <a:pt x="13206" y="3866"/>
                    <a:pt x="13238" y="3835"/>
                  </a:cubicBezTo>
                  <a:close/>
                  <a:moveTo>
                    <a:pt x="12763" y="4246"/>
                  </a:moveTo>
                  <a:lnTo>
                    <a:pt x="12763" y="4246"/>
                  </a:lnTo>
                  <a:cubicBezTo>
                    <a:pt x="12731" y="5450"/>
                    <a:pt x="12700" y="6685"/>
                    <a:pt x="12668" y="7857"/>
                  </a:cubicBezTo>
                  <a:cubicBezTo>
                    <a:pt x="11591" y="7857"/>
                    <a:pt x="10451" y="8015"/>
                    <a:pt x="9343" y="8332"/>
                  </a:cubicBezTo>
                  <a:cubicBezTo>
                    <a:pt x="10166" y="6748"/>
                    <a:pt x="11338" y="5355"/>
                    <a:pt x="12763" y="4246"/>
                  </a:cubicBezTo>
                  <a:close/>
                  <a:moveTo>
                    <a:pt x="13840" y="3835"/>
                  </a:moveTo>
                  <a:lnTo>
                    <a:pt x="13840" y="3835"/>
                  </a:lnTo>
                  <a:cubicBezTo>
                    <a:pt x="16057" y="4943"/>
                    <a:pt x="17893" y="6716"/>
                    <a:pt x="18938" y="8902"/>
                  </a:cubicBezTo>
                  <a:cubicBezTo>
                    <a:pt x="18115" y="8522"/>
                    <a:pt x="17197" y="8300"/>
                    <a:pt x="16310" y="8110"/>
                  </a:cubicBezTo>
                  <a:cubicBezTo>
                    <a:pt x="15771" y="6558"/>
                    <a:pt x="14980" y="5070"/>
                    <a:pt x="13840" y="3835"/>
                  </a:cubicBezTo>
                  <a:close/>
                  <a:moveTo>
                    <a:pt x="12415" y="3993"/>
                  </a:moveTo>
                  <a:lnTo>
                    <a:pt x="12415" y="3993"/>
                  </a:lnTo>
                  <a:cubicBezTo>
                    <a:pt x="10831" y="5165"/>
                    <a:pt x="9564" y="6716"/>
                    <a:pt x="8741" y="8458"/>
                  </a:cubicBezTo>
                  <a:cubicBezTo>
                    <a:pt x="7981" y="8680"/>
                    <a:pt x="7284" y="8965"/>
                    <a:pt x="6556" y="9377"/>
                  </a:cubicBezTo>
                  <a:cubicBezTo>
                    <a:pt x="6809" y="8680"/>
                    <a:pt x="7158" y="8015"/>
                    <a:pt x="7538" y="7413"/>
                  </a:cubicBezTo>
                  <a:cubicBezTo>
                    <a:pt x="8773" y="5671"/>
                    <a:pt x="10514" y="4721"/>
                    <a:pt x="12415" y="3993"/>
                  </a:cubicBezTo>
                  <a:close/>
                  <a:moveTo>
                    <a:pt x="14315" y="3708"/>
                  </a:moveTo>
                  <a:lnTo>
                    <a:pt x="14315" y="3708"/>
                  </a:lnTo>
                  <a:cubicBezTo>
                    <a:pt x="15708" y="3898"/>
                    <a:pt x="17102" y="4373"/>
                    <a:pt x="18305" y="5133"/>
                  </a:cubicBezTo>
                  <a:cubicBezTo>
                    <a:pt x="20744" y="6621"/>
                    <a:pt x="22264" y="9377"/>
                    <a:pt x="22580" y="12164"/>
                  </a:cubicBezTo>
                  <a:cubicBezTo>
                    <a:pt x="21884" y="10833"/>
                    <a:pt x="20807" y="9883"/>
                    <a:pt x="19540" y="9218"/>
                  </a:cubicBezTo>
                  <a:cubicBezTo>
                    <a:pt x="18527" y="6843"/>
                    <a:pt x="16658" y="4816"/>
                    <a:pt x="14315" y="3708"/>
                  </a:cubicBezTo>
                  <a:close/>
                  <a:moveTo>
                    <a:pt x="11971" y="3676"/>
                  </a:moveTo>
                  <a:lnTo>
                    <a:pt x="11971" y="3676"/>
                  </a:lnTo>
                  <a:cubicBezTo>
                    <a:pt x="10229" y="4405"/>
                    <a:pt x="8614" y="5291"/>
                    <a:pt x="7443" y="6875"/>
                  </a:cubicBezTo>
                  <a:cubicBezTo>
                    <a:pt x="6809" y="7698"/>
                    <a:pt x="6334" y="8648"/>
                    <a:pt x="6017" y="9630"/>
                  </a:cubicBezTo>
                  <a:cubicBezTo>
                    <a:pt x="4972" y="10327"/>
                    <a:pt x="4117" y="11150"/>
                    <a:pt x="3547" y="12259"/>
                  </a:cubicBezTo>
                  <a:cubicBezTo>
                    <a:pt x="3832" y="9630"/>
                    <a:pt x="5131" y="7160"/>
                    <a:pt x="7221" y="5513"/>
                  </a:cubicBezTo>
                  <a:cubicBezTo>
                    <a:pt x="8614" y="4468"/>
                    <a:pt x="10293" y="3866"/>
                    <a:pt x="11971" y="3676"/>
                  </a:cubicBezTo>
                  <a:close/>
                  <a:moveTo>
                    <a:pt x="8488" y="8933"/>
                  </a:moveTo>
                  <a:lnTo>
                    <a:pt x="8488" y="8933"/>
                  </a:lnTo>
                  <a:cubicBezTo>
                    <a:pt x="7981" y="10168"/>
                    <a:pt x="7664" y="11467"/>
                    <a:pt x="7538" y="12797"/>
                  </a:cubicBezTo>
                  <a:cubicBezTo>
                    <a:pt x="7538" y="12860"/>
                    <a:pt x="7538" y="12892"/>
                    <a:pt x="7506" y="12892"/>
                  </a:cubicBezTo>
                  <a:lnTo>
                    <a:pt x="5891" y="12892"/>
                  </a:lnTo>
                  <a:cubicBezTo>
                    <a:pt x="5891" y="11847"/>
                    <a:pt x="6049" y="10865"/>
                    <a:pt x="6334" y="9915"/>
                  </a:cubicBezTo>
                  <a:cubicBezTo>
                    <a:pt x="6999" y="9535"/>
                    <a:pt x="7759" y="9155"/>
                    <a:pt x="8488" y="8933"/>
                  </a:cubicBezTo>
                  <a:close/>
                  <a:moveTo>
                    <a:pt x="5796" y="10327"/>
                  </a:moveTo>
                  <a:lnTo>
                    <a:pt x="5796" y="10327"/>
                  </a:lnTo>
                  <a:cubicBezTo>
                    <a:pt x="5606" y="11182"/>
                    <a:pt x="5479" y="12069"/>
                    <a:pt x="5479" y="12924"/>
                  </a:cubicBezTo>
                  <a:lnTo>
                    <a:pt x="3484" y="12924"/>
                  </a:lnTo>
                  <a:cubicBezTo>
                    <a:pt x="4054" y="11847"/>
                    <a:pt x="4909" y="10992"/>
                    <a:pt x="5796" y="10327"/>
                  </a:cubicBezTo>
                  <a:close/>
                  <a:moveTo>
                    <a:pt x="12605" y="8300"/>
                  </a:moveTo>
                  <a:cubicBezTo>
                    <a:pt x="12573" y="9852"/>
                    <a:pt x="12510" y="11435"/>
                    <a:pt x="12446" y="12955"/>
                  </a:cubicBezTo>
                  <a:cubicBezTo>
                    <a:pt x="10989" y="12924"/>
                    <a:pt x="9501" y="12924"/>
                    <a:pt x="7981" y="12924"/>
                  </a:cubicBezTo>
                  <a:lnTo>
                    <a:pt x="7981" y="12860"/>
                  </a:lnTo>
                  <a:cubicBezTo>
                    <a:pt x="8108" y="11435"/>
                    <a:pt x="8456" y="10073"/>
                    <a:pt x="9058" y="8807"/>
                  </a:cubicBezTo>
                  <a:cubicBezTo>
                    <a:pt x="10198" y="8490"/>
                    <a:pt x="11433" y="8332"/>
                    <a:pt x="12605" y="8300"/>
                  </a:cubicBezTo>
                  <a:close/>
                  <a:moveTo>
                    <a:pt x="13048" y="8268"/>
                  </a:moveTo>
                  <a:cubicBezTo>
                    <a:pt x="13998" y="8268"/>
                    <a:pt x="15043" y="8332"/>
                    <a:pt x="16025" y="8490"/>
                  </a:cubicBezTo>
                  <a:cubicBezTo>
                    <a:pt x="16500" y="9915"/>
                    <a:pt x="16690" y="11467"/>
                    <a:pt x="16627" y="13019"/>
                  </a:cubicBezTo>
                  <a:cubicBezTo>
                    <a:pt x="15360" y="12955"/>
                    <a:pt x="14125" y="12955"/>
                    <a:pt x="12890" y="12924"/>
                  </a:cubicBezTo>
                  <a:cubicBezTo>
                    <a:pt x="12921" y="11372"/>
                    <a:pt x="13016" y="9788"/>
                    <a:pt x="13048" y="8268"/>
                  </a:cubicBezTo>
                  <a:close/>
                  <a:moveTo>
                    <a:pt x="16405" y="8585"/>
                  </a:moveTo>
                  <a:lnTo>
                    <a:pt x="16405" y="8585"/>
                  </a:lnTo>
                  <a:cubicBezTo>
                    <a:pt x="17418" y="8775"/>
                    <a:pt x="18305" y="9092"/>
                    <a:pt x="19192" y="9535"/>
                  </a:cubicBezTo>
                  <a:cubicBezTo>
                    <a:pt x="19667" y="10643"/>
                    <a:pt x="19888" y="11815"/>
                    <a:pt x="19952" y="13050"/>
                  </a:cubicBezTo>
                  <a:cubicBezTo>
                    <a:pt x="18938" y="13050"/>
                    <a:pt x="17957" y="13019"/>
                    <a:pt x="16975" y="13019"/>
                  </a:cubicBezTo>
                  <a:cubicBezTo>
                    <a:pt x="17038" y="11498"/>
                    <a:pt x="16848" y="10010"/>
                    <a:pt x="16405" y="8585"/>
                  </a:cubicBezTo>
                  <a:close/>
                  <a:moveTo>
                    <a:pt x="19825" y="9883"/>
                  </a:moveTo>
                  <a:cubicBezTo>
                    <a:pt x="20934" y="10580"/>
                    <a:pt x="21852" y="11530"/>
                    <a:pt x="22422" y="12860"/>
                  </a:cubicBezTo>
                  <a:cubicBezTo>
                    <a:pt x="22468" y="12907"/>
                    <a:pt x="22532" y="12936"/>
                    <a:pt x="22600" y="12936"/>
                  </a:cubicBezTo>
                  <a:cubicBezTo>
                    <a:pt x="22624" y="12936"/>
                    <a:pt x="22650" y="12932"/>
                    <a:pt x="22675" y="12924"/>
                  </a:cubicBezTo>
                  <a:lnTo>
                    <a:pt x="22675" y="13114"/>
                  </a:lnTo>
                  <a:cubicBezTo>
                    <a:pt x="21915" y="13082"/>
                    <a:pt x="21155" y="13082"/>
                    <a:pt x="20427" y="13082"/>
                  </a:cubicBezTo>
                  <a:cubicBezTo>
                    <a:pt x="20427" y="11974"/>
                    <a:pt x="20173" y="10897"/>
                    <a:pt x="19825" y="9883"/>
                  </a:cubicBezTo>
                  <a:close/>
                  <a:moveTo>
                    <a:pt x="3484" y="13240"/>
                  </a:moveTo>
                  <a:cubicBezTo>
                    <a:pt x="4149" y="13272"/>
                    <a:pt x="4814" y="13272"/>
                    <a:pt x="5479" y="13335"/>
                  </a:cubicBezTo>
                  <a:lnTo>
                    <a:pt x="5479" y="13430"/>
                  </a:lnTo>
                  <a:cubicBezTo>
                    <a:pt x="5542" y="14349"/>
                    <a:pt x="5701" y="15299"/>
                    <a:pt x="5922" y="16280"/>
                  </a:cubicBezTo>
                  <a:cubicBezTo>
                    <a:pt x="4814" y="15615"/>
                    <a:pt x="3706" y="14665"/>
                    <a:pt x="3484" y="13652"/>
                  </a:cubicBezTo>
                  <a:lnTo>
                    <a:pt x="3484" y="13240"/>
                  </a:lnTo>
                  <a:close/>
                  <a:moveTo>
                    <a:pt x="22675" y="13557"/>
                  </a:moveTo>
                  <a:lnTo>
                    <a:pt x="22675" y="13810"/>
                  </a:lnTo>
                  <a:cubicBezTo>
                    <a:pt x="22643" y="13794"/>
                    <a:pt x="22614" y="13786"/>
                    <a:pt x="22589" y="13786"/>
                  </a:cubicBezTo>
                  <a:cubicBezTo>
                    <a:pt x="22518" y="13786"/>
                    <a:pt x="22477" y="13851"/>
                    <a:pt x="22454" y="13969"/>
                  </a:cubicBezTo>
                  <a:cubicBezTo>
                    <a:pt x="21852" y="15489"/>
                    <a:pt x="20807" y="16566"/>
                    <a:pt x="19540" y="17294"/>
                  </a:cubicBezTo>
                  <a:cubicBezTo>
                    <a:pt x="20078" y="16090"/>
                    <a:pt x="20364" y="14824"/>
                    <a:pt x="20427" y="13557"/>
                  </a:cubicBezTo>
                  <a:close/>
                  <a:moveTo>
                    <a:pt x="5922" y="13335"/>
                  </a:moveTo>
                  <a:cubicBezTo>
                    <a:pt x="6429" y="13335"/>
                    <a:pt x="6999" y="13367"/>
                    <a:pt x="7506" y="13367"/>
                  </a:cubicBezTo>
                  <a:cubicBezTo>
                    <a:pt x="7474" y="14634"/>
                    <a:pt x="7633" y="16027"/>
                    <a:pt x="7981" y="17326"/>
                  </a:cubicBezTo>
                  <a:cubicBezTo>
                    <a:pt x="7854" y="17294"/>
                    <a:pt x="7696" y="17231"/>
                    <a:pt x="7601" y="17167"/>
                  </a:cubicBezTo>
                  <a:cubicBezTo>
                    <a:pt x="7284" y="17041"/>
                    <a:pt x="6872" y="16851"/>
                    <a:pt x="6429" y="16566"/>
                  </a:cubicBezTo>
                  <a:cubicBezTo>
                    <a:pt x="6112" y="15489"/>
                    <a:pt x="5954" y="14349"/>
                    <a:pt x="5922" y="13335"/>
                  </a:cubicBezTo>
                  <a:close/>
                  <a:moveTo>
                    <a:pt x="7981" y="13399"/>
                  </a:moveTo>
                  <a:lnTo>
                    <a:pt x="7981" y="13399"/>
                  </a:lnTo>
                  <a:cubicBezTo>
                    <a:pt x="9501" y="13430"/>
                    <a:pt x="10989" y="13494"/>
                    <a:pt x="12510" y="13494"/>
                  </a:cubicBezTo>
                  <a:cubicBezTo>
                    <a:pt x="12446" y="13684"/>
                    <a:pt x="12446" y="13874"/>
                    <a:pt x="12446" y="14064"/>
                  </a:cubicBezTo>
                  <a:cubicBezTo>
                    <a:pt x="12383" y="15489"/>
                    <a:pt x="12383" y="16914"/>
                    <a:pt x="12288" y="18339"/>
                  </a:cubicBezTo>
                  <a:cubicBezTo>
                    <a:pt x="11053" y="18244"/>
                    <a:pt x="9786" y="17991"/>
                    <a:pt x="8551" y="17547"/>
                  </a:cubicBezTo>
                  <a:cubicBezTo>
                    <a:pt x="8139" y="16217"/>
                    <a:pt x="7949" y="14792"/>
                    <a:pt x="7981" y="13399"/>
                  </a:cubicBezTo>
                  <a:close/>
                  <a:moveTo>
                    <a:pt x="19983" y="13525"/>
                  </a:moveTo>
                  <a:cubicBezTo>
                    <a:pt x="19952" y="14982"/>
                    <a:pt x="19540" y="16344"/>
                    <a:pt x="18875" y="17611"/>
                  </a:cubicBezTo>
                  <a:cubicBezTo>
                    <a:pt x="17925" y="18022"/>
                    <a:pt x="16848" y="18276"/>
                    <a:pt x="15740" y="18402"/>
                  </a:cubicBezTo>
                  <a:cubicBezTo>
                    <a:pt x="16405" y="16851"/>
                    <a:pt x="16848" y="15172"/>
                    <a:pt x="16975" y="13525"/>
                  </a:cubicBezTo>
                  <a:close/>
                  <a:moveTo>
                    <a:pt x="12858" y="13494"/>
                  </a:moveTo>
                  <a:cubicBezTo>
                    <a:pt x="14093" y="13525"/>
                    <a:pt x="15360" y="13525"/>
                    <a:pt x="16563" y="13525"/>
                  </a:cubicBezTo>
                  <a:cubicBezTo>
                    <a:pt x="16405" y="15267"/>
                    <a:pt x="15930" y="16882"/>
                    <a:pt x="15201" y="18402"/>
                  </a:cubicBezTo>
                  <a:cubicBezTo>
                    <a:pt x="14888" y="18414"/>
                    <a:pt x="14575" y="18421"/>
                    <a:pt x="14264" y="18421"/>
                  </a:cubicBezTo>
                  <a:cubicBezTo>
                    <a:pt x="13725" y="18421"/>
                    <a:pt x="13190" y="18399"/>
                    <a:pt x="12668" y="18339"/>
                  </a:cubicBezTo>
                  <a:cubicBezTo>
                    <a:pt x="12700" y="18276"/>
                    <a:pt x="12700" y="18181"/>
                    <a:pt x="12700" y="18117"/>
                  </a:cubicBezTo>
                  <a:cubicBezTo>
                    <a:pt x="12763" y="16597"/>
                    <a:pt x="12826" y="15077"/>
                    <a:pt x="12858" y="13557"/>
                  </a:cubicBezTo>
                  <a:lnTo>
                    <a:pt x="12858" y="13494"/>
                  </a:lnTo>
                  <a:close/>
                  <a:moveTo>
                    <a:pt x="6651" y="17167"/>
                  </a:moveTo>
                  <a:lnTo>
                    <a:pt x="6651" y="17167"/>
                  </a:lnTo>
                  <a:cubicBezTo>
                    <a:pt x="7158" y="17452"/>
                    <a:pt x="7664" y="17674"/>
                    <a:pt x="8171" y="17864"/>
                  </a:cubicBezTo>
                  <a:cubicBezTo>
                    <a:pt x="8741" y="19574"/>
                    <a:pt x="9659" y="21157"/>
                    <a:pt x="10989" y="22234"/>
                  </a:cubicBezTo>
                  <a:cubicBezTo>
                    <a:pt x="8804" y="21474"/>
                    <a:pt x="7379" y="19416"/>
                    <a:pt x="6651" y="17167"/>
                  </a:cubicBezTo>
                  <a:close/>
                  <a:moveTo>
                    <a:pt x="18527" y="18244"/>
                  </a:moveTo>
                  <a:cubicBezTo>
                    <a:pt x="17292" y="20176"/>
                    <a:pt x="15360" y="21664"/>
                    <a:pt x="13080" y="22456"/>
                  </a:cubicBezTo>
                  <a:cubicBezTo>
                    <a:pt x="14093" y="21348"/>
                    <a:pt x="14916" y="20144"/>
                    <a:pt x="15550" y="18877"/>
                  </a:cubicBezTo>
                  <a:cubicBezTo>
                    <a:pt x="16563" y="18782"/>
                    <a:pt x="17577" y="18592"/>
                    <a:pt x="18527" y="18244"/>
                  </a:cubicBezTo>
                  <a:close/>
                  <a:moveTo>
                    <a:pt x="3547" y="14602"/>
                  </a:moveTo>
                  <a:cubicBezTo>
                    <a:pt x="4149" y="15552"/>
                    <a:pt x="5384" y="16407"/>
                    <a:pt x="6081" y="16851"/>
                  </a:cubicBezTo>
                  <a:cubicBezTo>
                    <a:pt x="6967" y="19606"/>
                    <a:pt x="8709" y="22234"/>
                    <a:pt x="11591" y="22614"/>
                  </a:cubicBezTo>
                  <a:lnTo>
                    <a:pt x="11623" y="22678"/>
                  </a:lnTo>
                  <a:cubicBezTo>
                    <a:pt x="8108" y="22076"/>
                    <a:pt x="4941" y="19447"/>
                    <a:pt x="3864" y="15932"/>
                  </a:cubicBezTo>
                  <a:cubicBezTo>
                    <a:pt x="3706" y="15489"/>
                    <a:pt x="3642" y="15077"/>
                    <a:pt x="3547" y="14602"/>
                  </a:cubicBezTo>
                  <a:close/>
                  <a:moveTo>
                    <a:pt x="12573" y="18814"/>
                  </a:moveTo>
                  <a:cubicBezTo>
                    <a:pt x="13075" y="18874"/>
                    <a:pt x="13577" y="18896"/>
                    <a:pt x="14079" y="18896"/>
                  </a:cubicBezTo>
                  <a:cubicBezTo>
                    <a:pt x="14369" y="18896"/>
                    <a:pt x="14658" y="18889"/>
                    <a:pt x="14948" y="18877"/>
                  </a:cubicBezTo>
                  <a:lnTo>
                    <a:pt x="14948" y="18877"/>
                  </a:lnTo>
                  <a:cubicBezTo>
                    <a:pt x="14283" y="20207"/>
                    <a:pt x="13460" y="21443"/>
                    <a:pt x="12478" y="22614"/>
                  </a:cubicBezTo>
                  <a:cubicBezTo>
                    <a:pt x="12415" y="22614"/>
                    <a:pt x="12415" y="22678"/>
                    <a:pt x="12415" y="22678"/>
                  </a:cubicBezTo>
                  <a:cubicBezTo>
                    <a:pt x="12256" y="21411"/>
                    <a:pt x="12446" y="20144"/>
                    <a:pt x="12573" y="18814"/>
                  </a:cubicBezTo>
                  <a:close/>
                  <a:moveTo>
                    <a:pt x="8709" y="18086"/>
                  </a:moveTo>
                  <a:lnTo>
                    <a:pt x="8709" y="18086"/>
                  </a:lnTo>
                  <a:cubicBezTo>
                    <a:pt x="9691" y="18402"/>
                    <a:pt x="10768" y="18624"/>
                    <a:pt x="11813" y="18751"/>
                  </a:cubicBezTo>
                  <a:cubicBezTo>
                    <a:pt x="11971" y="18751"/>
                    <a:pt x="12098" y="18751"/>
                    <a:pt x="12256" y="18782"/>
                  </a:cubicBezTo>
                  <a:cubicBezTo>
                    <a:pt x="12193" y="20081"/>
                    <a:pt x="11908" y="21411"/>
                    <a:pt x="12193" y="22741"/>
                  </a:cubicBezTo>
                  <a:lnTo>
                    <a:pt x="12098" y="22678"/>
                  </a:lnTo>
                  <a:cubicBezTo>
                    <a:pt x="12098" y="22583"/>
                    <a:pt x="12098" y="22519"/>
                    <a:pt x="12035" y="22519"/>
                  </a:cubicBezTo>
                  <a:cubicBezTo>
                    <a:pt x="11971" y="22519"/>
                    <a:pt x="11908" y="22456"/>
                    <a:pt x="11876" y="22456"/>
                  </a:cubicBezTo>
                  <a:cubicBezTo>
                    <a:pt x="10356" y="21348"/>
                    <a:pt x="9343" y="19827"/>
                    <a:pt x="8709" y="18086"/>
                  </a:cubicBezTo>
                  <a:close/>
                  <a:moveTo>
                    <a:pt x="22580" y="14665"/>
                  </a:moveTo>
                  <a:lnTo>
                    <a:pt x="22580" y="14665"/>
                  </a:lnTo>
                  <a:cubicBezTo>
                    <a:pt x="22549" y="14950"/>
                    <a:pt x="22517" y="15172"/>
                    <a:pt x="22422" y="15457"/>
                  </a:cubicBezTo>
                  <a:cubicBezTo>
                    <a:pt x="21409" y="19764"/>
                    <a:pt x="17577" y="22393"/>
                    <a:pt x="13333" y="22868"/>
                  </a:cubicBezTo>
                  <a:cubicBezTo>
                    <a:pt x="15866" y="22139"/>
                    <a:pt x="17957" y="20239"/>
                    <a:pt x="19192" y="17959"/>
                  </a:cubicBezTo>
                  <a:cubicBezTo>
                    <a:pt x="20649" y="17294"/>
                    <a:pt x="21884" y="16249"/>
                    <a:pt x="22580" y="14665"/>
                  </a:cubicBezTo>
                  <a:close/>
                  <a:moveTo>
                    <a:pt x="11971" y="2410"/>
                  </a:moveTo>
                  <a:cubicBezTo>
                    <a:pt x="11971" y="2663"/>
                    <a:pt x="12035" y="2948"/>
                    <a:pt x="12035" y="3233"/>
                  </a:cubicBezTo>
                  <a:cubicBezTo>
                    <a:pt x="10704" y="3360"/>
                    <a:pt x="9406" y="3708"/>
                    <a:pt x="8234" y="4405"/>
                  </a:cubicBezTo>
                  <a:cubicBezTo>
                    <a:pt x="5131" y="6083"/>
                    <a:pt x="3167" y="9535"/>
                    <a:pt x="3041" y="13019"/>
                  </a:cubicBezTo>
                  <a:cubicBezTo>
                    <a:pt x="2882" y="13019"/>
                    <a:pt x="2882" y="13240"/>
                    <a:pt x="3041" y="13272"/>
                  </a:cubicBezTo>
                  <a:cubicBezTo>
                    <a:pt x="3041" y="13747"/>
                    <a:pt x="3041" y="14222"/>
                    <a:pt x="3104" y="14697"/>
                  </a:cubicBezTo>
                  <a:cubicBezTo>
                    <a:pt x="3706" y="19131"/>
                    <a:pt x="7538" y="22614"/>
                    <a:pt x="11908" y="23216"/>
                  </a:cubicBezTo>
                  <a:cubicBezTo>
                    <a:pt x="11908" y="23374"/>
                    <a:pt x="11940" y="23533"/>
                    <a:pt x="11940" y="23691"/>
                  </a:cubicBezTo>
                  <a:cubicBezTo>
                    <a:pt x="6112" y="23374"/>
                    <a:pt x="1299" y="18877"/>
                    <a:pt x="1362" y="12892"/>
                  </a:cubicBezTo>
                  <a:cubicBezTo>
                    <a:pt x="1425" y="7065"/>
                    <a:pt x="6239" y="2473"/>
                    <a:pt x="11971" y="2410"/>
                  </a:cubicBezTo>
                  <a:close/>
                  <a:moveTo>
                    <a:pt x="12035" y="1491"/>
                  </a:moveTo>
                  <a:cubicBezTo>
                    <a:pt x="12035" y="1649"/>
                    <a:pt x="11971" y="1871"/>
                    <a:pt x="11971" y="2029"/>
                  </a:cubicBezTo>
                  <a:cubicBezTo>
                    <a:pt x="6017" y="2124"/>
                    <a:pt x="1109" y="6875"/>
                    <a:pt x="1014" y="12955"/>
                  </a:cubicBezTo>
                  <a:cubicBezTo>
                    <a:pt x="982" y="18972"/>
                    <a:pt x="6017" y="23881"/>
                    <a:pt x="11940" y="24039"/>
                  </a:cubicBezTo>
                  <a:cubicBezTo>
                    <a:pt x="11971" y="24324"/>
                    <a:pt x="11971" y="24578"/>
                    <a:pt x="11971" y="24799"/>
                  </a:cubicBezTo>
                  <a:cubicBezTo>
                    <a:pt x="5574" y="24578"/>
                    <a:pt x="254" y="19669"/>
                    <a:pt x="317" y="13050"/>
                  </a:cubicBezTo>
                  <a:cubicBezTo>
                    <a:pt x="349" y="6685"/>
                    <a:pt x="5732" y="1618"/>
                    <a:pt x="12035" y="1491"/>
                  </a:cubicBezTo>
                  <a:close/>
                  <a:moveTo>
                    <a:pt x="12668" y="23058"/>
                  </a:moveTo>
                  <a:cubicBezTo>
                    <a:pt x="12700" y="23089"/>
                    <a:pt x="12731" y="23184"/>
                    <a:pt x="12826" y="23184"/>
                  </a:cubicBezTo>
                  <a:lnTo>
                    <a:pt x="12921" y="23184"/>
                  </a:lnTo>
                  <a:cubicBezTo>
                    <a:pt x="12890" y="24419"/>
                    <a:pt x="13016" y="25433"/>
                    <a:pt x="13048" y="26668"/>
                  </a:cubicBezTo>
                  <a:lnTo>
                    <a:pt x="12890" y="26858"/>
                  </a:lnTo>
                  <a:cubicBezTo>
                    <a:pt x="12668" y="26953"/>
                    <a:pt x="12415" y="26953"/>
                    <a:pt x="12193" y="26953"/>
                  </a:cubicBezTo>
                  <a:cubicBezTo>
                    <a:pt x="12225" y="26890"/>
                    <a:pt x="12066" y="26795"/>
                    <a:pt x="12066" y="26731"/>
                  </a:cubicBezTo>
                  <a:cubicBezTo>
                    <a:pt x="12288" y="25559"/>
                    <a:pt x="12415" y="24419"/>
                    <a:pt x="12066" y="23216"/>
                  </a:cubicBezTo>
                  <a:lnTo>
                    <a:pt x="12066" y="23216"/>
                  </a:lnTo>
                  <a:cubicBezTo>
                    <a:pt x="12193" y="23216"/>
                    <a:pt x="12351" y="23248"/>
                    <a:pt x="12446" y="23248"/>
                  </a:cubicBezTo>
                  <a:cubicBezTo>
                    <a:pt x="12573" y="23248"/>
                    <a:pt x="12668" y="23184"/>
                    <a:pt x="12668" y="23058"/>
                  </a:cubicBezTo>
                  <a:close/>
                  <a:moveTo>
                    <a:pt x="13175" y="26700"/>
                  </a:moveTo>
                  <a:cubicBezTo>
                    <a:pt x="13730" y="26807"/>
                    <a:pt x="14326" y="26844"/>
                    <a:pt x="14917" y="26844"/>
                  </a:cubicBezTo>
                  <a:cubicBezTo>
                    <a:pt x="15370" y="26844"/>
                    <a:pt x="15820" y="26822"/>
                    <a:pt x="16247" y="26795"/>
                  </a:cubicBezTo>
                  <a:lnTo>
                    <a:pt x="16342" y="26795"/>
                  </a:lnTo>
                  <a:lnTo>
                    <a:pt x="16342" y="26826"/>
                  </a:lnTo>
                  <a:cubicBezTo>
                    <a:pt x="16373" y="27048"/>
                    <a:pt x="16373" y="27301"/>
                    <a:pt x="16342" y="27523"/>
                  </a:cubicBezTo>
                  <a:cubicBezTo>
                    <a:pt x="16310" y="27523"/>
                    <a:pt x="16310" y="27491"/>
                    <a:pt x="16215" y="27460"/>
                  </a:cubicBezTo>
                  <a:cubicBezTo>
                    <a:pt x="13745" y="27491"/>
                    <a:pt x="11243" y="27491"/>
                    <a:pt x="8741" y="27650"/>
                  </a:cubicBezTo>
                  <a:cubicBezTo>
                    <a:pt x="8709" y="27365"/>
                    <a:pt x="8709" y="27048"/>
                    <a:pt x="8741" y="26731"/>
                  </a:cubicBezTo>
                  <a:lnTo>
                    <a:pt x="8741" y="26700"/>
                  </a:lnTo>
                  <a:cubicBezTo>
                    <a:pt x="8741" y="26731"/>
                    <a:pt x="8773" y="26731"/>
                    <a:pt x="8836" y="26731"/>
                  </a:cubicBezTo>
                  <a:cubicBezTo>
                    <a:pt x="9849" y="26763"/>
                    <a:pt x="10831" y="26763"/>
                    <a:pt x="11876" y="26763"/>
                  </a:cubicBezTo>
                  <a:cubicBezTo>
                    <a:pt x="11908" y="26858"/>
                    <a:pt x="11908" y="26858"/>
                    <a:pt x="11940" y="26890"/>
                  </a:cubicBezTo>
                  <a:cubicBezTo>
                    <a:pt x="11876" y="26890"/>
                    <a:pt x="11845" y="27048"/>
                    <a:pt x="11940" y="27080"/>
                  </a:cubicBezTo>
                  <a:cubicBezTo>
                    <a:pt x="12130" y="27109"/>
                    <a:pt x="12314" y="27131"/>
                    <a:pt x="12491" y="27131"/>
                  </a:cubicBezTo>
                  <a:cubicBezTo>
                    <a:pt x="12697" y="27131"/>
                    <a:pt x="12893" y="27101"/>
                    <a:pt x="13080" y="27016"/>
                  </a:cubicBezTo>
                  <a:cubicBezTo>
                    <a:pt x="13206" y="26985"/>
                    <a:pt x="13206" y="26890"/>
                    <a:pt x="13175" y="26826"/>
                  </a:cubicBezTo>
                  <a:lnTo>
                    <a:pt x="13175" y="26731"/>
                  </a:lnTo>
                  <a:lnTo>
                    <a:pt x="13175" y="26700"/>
                  </a:lnTo>
                  <a:close/>
                  <a:moveTo>
                    <a:pt x="13036" y="1"/>
                  </a:moveTo>
                  <a:cubicBezTo>
                    <a:pt x="13019" y="1"/>
                    <a:pt x="13002" y="1"/>
                    <a:pt x="12985" y="3"/>
                  </a:cubicBezTo>
                  <a:cubicBezTo>
                    <a:pt x="12510" y="3"/>
                    <a:pt x="12193" y="478"/>
                    <a:pt x="12098" y="921"/>
                  </a:cubicBezTo>
                  <a:lnTo>
                    <a:pt x="12098" y="953"/>
                  </a:lnTo>
                  <a:cubicBezTo>
                    <a:pt x="5542" y="1048"/>
                    <a:pt x="64" y="6305"/>
                    <a:pt x="32" y="12955"/>
                  </a:cubicBezTo>
                  <a:cubicBezTo>
                    <a:pt x="1" y="19281"/>
                    <a:pt x="5191" y="25029"/>
                    <a:pt x="11621" y="25029"/>
                  </a:cubicBezTo>
                  <a:cubicBezTo>
                    <a:pt x="11758" y="25029"/>
                    <a:pt x="11896" y="25026"/>
                    <a:pt x="12035" y="25021"/>
                  </a:cubicBezTo>
                  <a:lnTo>
                    <a:pt x="12035" y="25021"/>
                  </a:lnTo>
                  <a:cubicBezTo>
                    <a:pt x="12035" y="25496"/>
                    <a:pt x="11971" y="26003"/>
                    <a:pt x="11940" y="26446"/>
                  </a:cubicBezTo>
                  <a:cubicBezTo>
                    <a:pt x="10926" y="26446"/>
                    <a:pt x="9913" y="26446"/>
                    <a:pt x="8899" y="26510"/>
                  </a:cubicBezTo>
                  <a:cubicBezTo>
                    <a:pt x="8804" y="26510"/>
                    <a:pt x="8773" y="26573"/>
                    <a:pt x="8804" y="26668"/>
                  </a:cubicBezTo>
                  <a:cubicBezTo>
                    <a:pt x="8788" y="26636"/>
                    <a:pt x="8765" y="26620"/>
                    <a:pt x="8741" y="26620"/>
                  </a:cubicBezTo>
                  <a:cubicBezTo>
                    <a:pt x="8717" y="26620"/>
                    <a:pt x="8693" y="26636"/>
                    <a:pt x="8678" y="26668"/>
                  </a:cubicBezTo>
                  <a:cubicBezTo>
                    <a:pt x="8583" y="26858"/>
                    <a:pt x="8551" y="27016"/>
                    <a:pt x="8519" y="27206"/>
                  </a:cubicBezTo>
                  <a:cubicBezTo>
                    <a:pt x="8519" y="27396"/>
                    <a:pt x="8519" y="27650"/>
                    <a:pt x="8551" y="27840"/>
                  </a:cubicBezTo>
                  <a:cubicBezTo>
                    <a:pt x="8551" y="27937"/>
                    <a:pt x="8622" y="27974"/>
                    <a:pt x="8699" y="27974"/>
                  </a:cubicBezTo>
                  <a:cubicBezTo>
                    <a:pt x="8748" y="27974"/>
                    <a:pt x="8799" y="27959"/>
                    <a:pt x="8836" y="27935"/>
                  </a:cubicBezTo>
                  <a:cubicBezTo>
                    <a:pt x="9181" y="27939"/>
                    <a:pt x="9526" y="27941"/>
                    <a:pt x="9872" y="27941"/>
                  </a:cubicBezTo>
                  <a:cubicBezTo>
                    <a:pt x="12005" y="27941"/>
                    <a:pt x="14157" y="27867"/>
                    <a:pt x="16310" y="27840"/>
                  </a:cubicBezTo>
                  <a:cubicBezTo>
                    <a:pt x="16342" y="27840"/>
                    <a:pt x="16373" y="27840"/>
                    <a:pt x="16437" y="27808"/>
                  </a:cubicBezTo>
                  <a:cubicBezTo>
                    <a:pt x="16446" y="27817"/>
                    <a:pt x="16455" y="27821"/>
                    <a:pt x="16464" y="27821"/>
                  </a:cubicBezTo>
                  <a:cubicBezTo>
                    <a:pt x="16487" y="27821"/>
                    <a:pt x="16509" y="27799"/>
                    <a:pt x="16532" y="27776"/>
                  </a:cubicBezTo>
                  <a:cubicBezTo>
                    <a:pt x="16690" y="27428"/>
                    <a:pt x="16753" y="27048"/>
                    <a:pt x="16690" y="26700"/>
                  </a:cubicBezTo>
                  <a:cubicBezTo>
                    <a:pt x="16690" y="26625"/>
                    <a:pt x="16636" y="26595"/>
                    <a:pt x="16578" y="26595"/>
                  </a:cubicBezTo>
                  <a:cubicBezTo>
                    <a:pt x="16537" y="26595"/>
                    <a:pt x="16494" y="26610"/>
                    <a:pt x="16468" y="26636"/>
                  </a:cubicBezTo>
                  <a:cubicBezTo>
                    <a:pt x="16468" y="26541"/>
                    <a:pt x="16437" y="26478"/>
                    <a:pt x="16310" y="26478"/>
                  </a:cubicBezTo>
                  <a:cubicBezTo>
                    <a:pt x="15613" y="26478"/>
                    <a:pt x="14916" y="26436"/>
                    <a:pt x="14229" y="26436"/>
                  </a:cubicBezTo>
                  <a:cubicBezTo>
                    <a:pt x="13885" y="26436"/>
                    <a:pt x="13544" y="26446"/>
                    <a:pt x="13206" y="26478"/>
                  </a:cubicBezTo>
                  <a:cubicBezTo>
                    <a:pt x="13301" y="25401"/>
                    <a:pt x="13238" y="24229"/>
                    <a:pt x="13175" y="23184"/>
                  </a:cubicBezTo>
                  <a:lnTo>
                    <a:pt x="13175" y="23184"/>
                  </a:lnTo>
                  <a:cubicBezTo>
                    <a:pt x="13241" y="23186"/>
                    <a:pt x="13307" y="23187"/>
                    <a:pt x="13374" y="23187"/>
                  </a:cubicBezTo>
                  <a:cubicBezTo>
                    <a:pt x="17261" y="23187"/>
                    <a:pt x="20990" y="20464"/>
                    <a:pt x="22422" y="16914"/>
                  </a:cubicBezTo>
                  <a:cubicBezTo>
                    <a:pt x="23974" y="13145"/>
                    <a:pt x="22865" y="8522"/>
                    <a:pt x="19888" y="5766"/>
                  </a:cubicBezTo>
                  <a:cubicBezTo>
                    <a:pt x="18242" y="4215"/>
                    <a:pt x="16025" y="3360"/>
                    <a:pt x="13713" y="3106"/>
                  </a:cubicBezTo>
                  <a:cubicBezTo>
                    <a:pt x="13713" y="2346"/>
                    <a:pt x="13840" y="1491"/>
                    <a:pt x="13713" y="731"/>
                  </a:cubicBezTo>
                  <a:cubicBezTo>
                    <a:pt x="13683" y="337"/>
                    <a:pt x="13420" y="1"/>
                    <a:pt x="13036" y="1"/>
                  </a:cubicBezTo>
                  <a:close/>
                </a:path>
              </a:pathLst>
            </a:custGeom>
            <a:solidFill>
              <a:schemeClr val="dk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-78938300" y="2849900"/>
              <a:ext cx="59050" cy="49275"/>
            </a:xfrm>
            <a:custGeom>
              <a:avLst/>
              <a:gdLst/>
              <a:ahLst/>
              <a:cxnLst/>
              <a:rect l="l" t="t" r="r" b="b"/>
              <a:pathLst>
                <a:path w="2362" h="1971" extrusionOk="0">
                  <a:moveTo>
                    <a:pt x="2175" y="0"/>
                  </a:moveTo>
                  <a:cubicBezTo>
                    <a:pt x="2133" y="0"/>
                    <a:pt x="2088" y="20"/>
                    <a:pt x="2050" y="66"/>
                  </a:cubicBezTo>
                  <a:cubicBezTo>
                    <a:pt x="1480" y="794"/>
                    <a:pt x="847" y="1364"/>
                    <a:pt x="87" y="1808"/>
                  </a:cubicBezTo>
                  <a:cubicBezTo>
                    <a:pt x="1" y="1837"/>
                    <a:pt x="71" y="1970"/>
                    <a:pt x="133" y="1970"/>
                  </a:cubicBezTo>
                  <a:cubicBezTo>
                    <a:pt x="139" y="1970"/>
                    <a:pt x="145" y="1969"/>
                    <a:pt x="150" y="1966"/>
                  </a:cubicBezTo>
                  <a:cubicBezTo>
                    <a:pt x="1037" y="1586"/>
                    <a:pt x="1765" y="1016"/>
                    <a:pt x="2272" y="224"/>
                  </a:cubicBezTo>
                  <a:cubicBezTo>
                    <a:pt x="2362" y="112"/>
                    <a:pt x="2277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-79162575" y="2624750"/>
              <a:ext cx="29300" cy="57975"/>
            </a:xfrm>
            <a:custGeom>
              <a:avLst/>
              <a:gdLst/>
              <a:ahLst/>
              <a:cxnLst/>
              <a:rect l="l" t="t" r="r" b="b"/>
              <a:pathLst>
                <a:path w="1172" h="2319" extrusionOk="0">
                  <a:moveTo>
                    <a:pt x="950" y="0"/>
                  </a:moveTo>
                  <a:cubicBezTo>
                    <a:pt x="914" y="0"/>
                    <a:pt x="880" y="14"/>
                    <a:pt x="856" y="46"/>
                  </a:cubicBezTo>
                  <a:cubicBezTo>
                    <a:pt x="317" y="616"/>
                    <a:pt x="64" y="1471"/>
                    <a:pt x="1" y="2200"/>
                  </a:cubicBezTo>
                  <a:cubicBezTo>
                    <a:pt x="1" y="2277"/>
                    <a:pt x="82" y="2318"/>
                    <a:pt x="153" y="2318"/>
                  </a:cubicBezTo>
                  <a:cubicBezTo>
                    <a:pt x="199" y="2318"/>
                    <a:pt x="242" y="2301"/>
                    <a:pt x="254" y="2263"/>
                  </a:cubicBezTo>
                  <a:cubicBezTo>
                    <a:pt x="412" y="1471"/>
                    <a:pt x="697" y="901"/>
                    <a:pt x="1077" y="236"/>
                  </a:cubicBezTo>
                  <a:cubicBezTo>
                    <a:pt x="1172" y="118"/>
                    <a:pt x="1055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8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err="1">
                <a:solidFill>
                  <a:schemeClr val="tx1"/>
                </a:solidFill>
              </a:rPr>
              <a:t>Arbeitsweisen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926" name="Google Shape;926;p38"/>
          <p:cNvGrpSpPr/>
          <p:nvPr/>
        </p:nvGrpSpPr>
        <p:grpSpPr>
          <a:xfrm>
            <a:off x="7198875" y="3078438"/>
            <a:ext cx="1741056" cy="1771840"/>
            <a:chOff x="67672650" y="3100463"/>
            <a:chExt cx="1360200" cy="1384250"/>
          </a:xfrm>
        </p:grpSpPr>
        <p:sp>
          <p:nvSpPr>
            <p:cNvPr id="927" name="Google Shape;927;p38"/>
            <p:cNvSpPr/>
            <p:nvPr/>
          </p:nvSpPr>
          <p:spPr>
            <a:xfrm>
              <a:off x="68473875" y="3679463"/>
              <a:ext cx="258025" cy="583200"/>
            </a:xfrm>
            <a:custGeom>
              <a:avLst/>
              <a:gdLst/>
              <a:ahLst/>
              <a:cxnLst/>
              <a:rect l="l" t="t" r="r" b="b"/>
              <a:pathLst>
                <a:path w="10321" h="23328" extrusionOk="0">
                  <a:moveTo>
                    <a:pt x="3287" y="2518"/>
                  </a:moveTo>
                  <a:cubicBezTo>
                    <a:pt x="3536" y="2518"/>
                    <a:pt x="3774" y="2601"/>
                    <a:pt x="3959" y="2724"/>
                  </a:cubicBezTo>
                  <a:cubicBezTo>
                    <a:pt x="4466" y="3136"/>
                    <a:pt x="4402" y="3801"/>
                    <a:pt x="3959" y="4181"/>
                  </a:cubicBezTo>
                  <a:cubicBezTo>
                    <a:pt x="3748" y="4364"/>
                    <a:pt x="3494" y="4459"/>
                    <a:pt x="3249" y="4459"/>
                  </a:cubicBezTo>
                  <a:cubicBezTo>
                    <a:pt x="2941" y="4459"/>
                    <a:pt x="2647" y="4308"/>
                    <a:pt x="2470" y="3991"/>
                  </a:cubicBezTo>
                  <a:cubicBezTo>
                    <a:pt x="2185" y="3516"/>
                    <a:pt x="2344" y="2883"/>
                    <a:pt x="2787" y="2598"/>
                  </a:cubicBezTo>
                  <a:cubicBezTo>
                    <a:pt x="2798" y="2587"/>
                    <a:pt x="2808" y="2584"/>
                    <a:pt x="2819" y="2584"/>
                  </a:cubicBezTo>
                  <a:cubicBezTo>
                    <a:pt x="2840" y="2584"/>
                    <a:pt x="2861" y="2598"/>
                    <a:pt x="2882" y="2598"/>
                  </a:cubicBezTo>
                  <a:cubicBezTo>
                    <a:pt x="3015" y="2542"/>
                    <a:pt x="3153" y="2518"/>
                    <a:pt x="3287" y="2518"/>
                  </a:cubicBezTo>
                  <a:close/>
                  <a:moveTo>
                    <a:pt x="6273" y="5601"/>
                  </a:moveTo>
                  <a:cubicBezTo>
                    <a:pt x="6448" y="5601"/>
                    <a:pt x="6527" y="5718"/>
                    <a:pt x="6556" y="5860"/>
                  </a:cubicBezTo>
                  <a:lnTo>
                    <a:pt x="6619" y="5860"/>
                  </a:lnTo>
                  <a:cubicBezTo>
                    <a:pt x="6619" y="5796"/>
                    <a:pt x="6619" y="5670"/>
                    <a:pt x="6746" y="5670"/>
                  </a:cubicBezTo>
                  <a:cubicBezTo>
                    <a:pt x="6818" y="5656"/>
                    <a:pt x="6889" y="5650"/>
                    <a:pt x="6959" y="5650"/>
                  </a:cubicBezTo>
                  <a:cubicBezTo>
                    <a:pt x="7719" y="5650"/>
                    <a:pt x="8337" y="6401"/>
                    <a:pt x="8424" y="7126"/>
                  </a:cubicBezTo>
                  <a:cubicBezTo>
                    <a:pt x="8551" y="8045"/>
                    <a:pt x="7854" y="8741"/>
                    <a:pt x="6999" y="8868"/>
                  </a:cubicBezTo>
                  <a:cubicBezTo>
                    <a:pt x="6908" y="8882"/>
                    <a:pt x="6817" y="8888"/>
                    <a:pt x="6727" y="8888"/>
                  </a:cubicBezTo>
                  <a:cubicBezTo>
                    <a:pt x="5975" y="8888"/>
                    <a:pt x="5297" y="8422"/>
                    <a:pt x="5099" y="7601"/>
                  </a:cubicBezTo>
                  <a:cubicBezTo>
                    <a:pt x="4941" y="6810"/>
                    <a:pt x="5384" y="5828"/>
                    <a:pt x="6207" y="5606"/>
                  </a:cubicBezTo>
                  <a:cubicBezTo>
                    <a:pt x="6230" y="5603"/>
                    <a:pt x="6252" y="5601"/>
                    <a:pt x="6273" y="5601"/>
                  </a:cubicBezTo>
                  <a:close/>
                  <a:moveTo>
                    <a:pt x="3253" y="11548"/>
                  </a:moveTo>
                  <a:cubicBezTo>
                    <a:pt x="3378" y="11548"/>
                    <a:pt x="3502" y="11658"/>
                    <a:pt x="3484" y="11845"/>
                  </a:cubicBezTo>
                  <a:lnTo>
                    <a:pt x="3484" y="11877"/>
                  </a:lnTo>
                  <a:cubicBezTo>
                    <a:pt x="4363" y="11805"/>
                    <a:pt x="5277" y="11770"/>
                    <a:pt x="6187" y="11770"/>
                  </a:cubicBezTo>
                  <a:cubicBezTo>
                    <a:pt x="6490" y="11770"/>
                    <a:pt x="6793" y="11774"/>
                    <a:pt x="7094" y="11782"/>
                  </a:cubicBezTo>
                  <a:cubicBezTo>
                    <a:pt x="7157" y="11782"/>
                    <a:pt x="7252" y="11845"/>
                    <a:pt x="7284" y="11877"/>
                  </a:cubicBezTo>
                  <a:cubicBezTo>
                    <a:pt x="7345" y="11779"/>
                    <a:pt x="7448" y="11733"/>
                    <a:pt x="7553" y="11733"/>
                  </a:cubicBezTo>
                  <a:cubicBezTo>
                    <a:pt x="7722" y="11733"/>
                    <a:pt x="7898" y="11852"/>
                    <a:pt x="7917" y="12067"/>
                  </a:cubicBezTo>
                  <a:cubicBezTo>
                    <a:pt x="8107" y="14125"/>
                    <a:pt x="8202" y="16564"/>
                    <a:pt x="7791" y="18590"/>
                  </a:cubicBezTo>
                  <a:cubicBezTo>
                    <a:pt x="7632" y="19319"/>
                    <a:pt x="7379" y="19952"/>
                    <a:pt x="6872" y="20269"/>
                  </a:cubicBezTo>
                  <a:cubicBezTo>
                    <a:pt x="6841" y="20332"/>
                    <a:pt x="6809" y="20427"/>
                    <a:pt x="6714" y="20491"/>
                  </a:cubicBezTo>
                  <a:cubicBezTo>
                    <a:pt x="6261" y="20812"/>
                    <a:pt x="5796" y="20953"/>
                    <a:pt x="5349" y="20953"/>
                  </a:cubicBezTo>
                  <a:cubicBezTo>
                    <a:pt x="4299" y="20953"/>
                    <a:pt x="3349" y="20173"/>
                    <a:pt x="2882" y="19129"/>
                  </a:cubicBezTo>
                  <a:cubicBezTo>
                    <a:pt x="1932" y="16975"/>
                    <a:pt x="2249" y="13840"/>
                    <a:pt x="3040" y="11718"/>
                  </a:cubicBezTo>
                  <a:cubicBezTo>
                    <a:pt x="3079" y="11601"/>
                    <a:pt x="3166" y="11548"/>
                    <a:pt x="3253" y="11548"/>
                  </a:cubicBezTo>
                  <a:close/>
                  <a:moveTo>
                    <a:pt x="0" y="1"/>
                  </a:moveTo>
                  <a:cubicBezTo>
                    <a:pt x="412" y="3643"/>
                    <a:pt x="349" y="7380"/>
                    <a:pt x="349" y="11053"/>
                  </a:cubicBezTo>
                  <a:cubicBezTo>
                    <a:pt x="349" y="13112"/>
                    <a:pt x="317" y="15170"/>
                    <a:pt x="285" y="17229"/>
                  </a:cubicBezTo>
                  <a:cubicBezTo>
                    <a:pt x="222" y="19762"/>
                    <a:pt x="475" y="22359"/>
                    <a:pt x="3135" y="23214"/>
                  </a:cubicBezTo>
                  <a:cubicBezTo>
                    <a:pt x="3135" y="23101"/>
                    <a:pt x="3186" y="22987"/>
                    <a:pt x="3310" y="22987"/>
                  </a:cubicBezTo>
                  <a:cubicBezTo>
                    <a:pt x="3325" y="22987"/>
                    <a:pt x="3340" y="22989"/>
                    <a:pt x="3357" y="22992"/>
                  </a:cubicBezTo>
                  <a:cubicBezTo>
                    <a:pt x="4076" y="23222"/>
                    <a:pt x="4722" y="23328"/>
                    <a:pt x="5302" y="23328"/>
                  </a:cubicBezTo>
                  <a:cubicBezTo>
                    <a:pt x="9754" y="23328"/>
                    <a:pt x="10321" y="17119"/>
                    <a:pt x="10293" y="13365"/>
                  </a:cubicBezTo>
                  <a:cubicBezTo>
                    <a:pt x="10261" y="8931"/>
                    <a:pt x="10103" y="4498"/>
                    <a:pt x="10134" y="127"/>
                  </a:cubicBezTo>
                  <a:cubicBezTo>
                    <a:pt x="6777" y="127"/>
                    <a:pt x="3357" y="3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68649250" y="3118088"/>
              <a:ext cx="65325" cy="55625"/>
            </a:xfrm>
            <a:custGeom>
              <a:avLst/>
              <a:gdLst/>
              <a:ahLst/>
              <a:cxnLst/>
              <a:rect l="l" t="t" r="r" b="b"/>
              <a:pathLst>
                <a:path w="2613" h="2225" extrusionOk="0">
                  <a:moveTo>
                    <a:pt x="1111" y="0"/>
                  </a:moveTo>
                  <a:cubicBezTo>
                    <a:pt x="1084" y="0"/>
                    <a:pt x="1057" y="1"/>
                    <a:pt x="1029" y="3"/>
                  </a:cubicBezTo>
                  <a:cubicBezTo>
                    <a:pt x="1029" y="34"/>
                    <a:pt x="997" y="34"/>
                    <a:pt x="934" y="98"/>
                  </a:cubicBezTo>
                  <a:cubicBezTo>
                    <a:pt x="0" y="623"/>
                    <a:pt x="196" y="2224"/>
                    <a:pt x="1273" y="2224"/>
                  </a:cubicBezTo>
                  <a:cubicBezTo>
                    <a:pt x="1365" y="2224"/>
                    <a:pt x="1463" y="2213"/>
                    <a:pt x="1568" y="2188"/>
                  </a:cubicBezTo>
                  <a:cubicBezTo>
                    <a:pt x="2138" y="2029"/>
                    <a:pt x="2613" y="1459"/>
                    <a:pt x="2423" y="889"/>
                  </a:cubicBezTo>
                  <a:cubicBezTo>
                    <a:pt x="2211" y="315"/>
                    <a:pt x="1682" y="0"/>
                    <a:pt x="1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68512650" y="3183663"/>
              <a:ext cx="88700" cy="85850"/>
            </a:xfrm>
            <a:custGeom>
              <a:avLst/>
              <a:gdLst/>
              <a:ahLst/>
              <a:cxnLst/>
              <a:rect l="l" t="t" r="r" b="b"/>
              <a:pathLst>
                <a:path w="3548" h="3434" extrusionOk="0">
                  <a:moveTo>
                    <a:pt x="2062" y="0"/>
                  </a:moveTo>
                  <a:cubicBezTo>
                    <a:pt x="1166" y="0"/>
                    <a:pt x="309" y="755"/>
                    <a:pt x="159" y="1623"/>
                  </a:cubicBezTo>
                  <a:cubicBezTo>
                    <a:pt x="1" y="2542"/>
                    <a:pt x="634" y="3238"/>
                    <a:pt x="1489" y="3397"/>
                  </a:cubicBezTo>
                  <a:cubicBezTo>
                    <a:pt x="1609" y="3421"/>
                    <a:pt x="1732" y="3434"/>
                    <a:pt x="1856" y="3434"/>
                  </a:cubicBezTo>
                  <a:cubicBezTo>
                    <a:pt x="2520" y="3434"/>
                    <a:pt x="3198" y="3077"/>
                    <a:pt x="3358" y="2383"/>
                  </a:cubicBezTo>
                  <a:cubicBezTo>
                    <a:pt x="3548" y="1433"/>
                    <a:pt x="3010" y="863"/>
                    <a:pt x="2249" y="483"/>
                  </a:cubicBezTo>
                  <a:cubicBezTo>
                    <a:pt x="2091" y="388"/>
                    <a:pt x="2091" y="103"/>
                    <a:pt x="2249" y="8"/>
                  </a:cubicBezTo>
                  <a:lnTo>
                    <a:pt x="2218" y="8"/>
                  </a:lnTo>
                  <a:cubicBezTo>
                    <a:pt x="2166" y="3"/>
                    <a:pt x="2114" y="0"/>
                    <a:pt x="2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68530275" y="3746188"/>
              <a:ext cx="53650" cy="43500"/>
            </a:xfrm>
            <a:custGeom>
              <a:avLst/>
              <a:gdLst/>
              <a:ahLst/>
              <a:cxnLst/>
              <a:rect l="l" t="t" r="r" b="b"/>
              <a:pathLst>
                <a:path w="2146" h="1740" extrusionOk="0">
                  <a:moveTo>
                    <a:pt x="1089" y="1"/>
                  </a:moveTo>
                  <a:cubicBezTo>
                    <a:pt x="818" y="1"/>
                    <a:pt x="558" y="130"/>
                    <a:pt x="309" y="340"/>
                  </a:cubicBezTo>
                  <a:cubicBezTo>
                    <a:pt x="278" y="404"/>
                    <a:pt x="214" y="404"/>
                    <a:pt x="119" y="404"/>
                  </a:cubicBezTo>
                  <a:cubicBezTo>
                    <a:pt x="1" y="1045"/>
                    <a:pt x="398" y="1740"/>
                    <a:pt x="966" y="1740"/>
                  </a:cubicBezTo>
                  <a:cubicBezTo>
                    <a:pt x="1155" y="1740"/>
                    <a:pt x="1362" y="1663"/>
                    <a:pt x="1576" y="1480"/>
                  </a:cubicBezTo>
                  <a:cubicBezTo>
                    <a:pt x="2020" y="1132"/>
                    <a:pt x="2146" y="499"/>
                    <a:pt x="1639" y="182"/>
                  </a:cubicBezTo>
                  <a:cubicBezTo>
                    <a:pt x="1451" y="56"/>
                    <a:pt x="1268" y="1"/>
                    <a:pt x="1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68608450" y="3818013"/>
              <a:ext cx="69700" cy="73250"/>
            </a:xfrm>
            <a:custGeom>
              <a:avLst/>
              <a:gdLst/>
              <a:ahLst/>
              <a:cxnLst/>
              <a:rect l="l" t="t" r="r" b="b"/>
              <a:pathLst>
                <a:path w="2788" h="2930" extrusionOk="0">
                  <a:moveTo>
                    <a:pt x="1141" y="1"/>
                  </a:moveTo>
                  <a:cubicBezTo>
                    <a:pt x="1204" y="159"/>
                    <a:pt x="1109" y="286"/>
                    <a:pt x="983" y="349"/>
                  </a:cubicBezTo>
                  <a:cubicBezTo>
                    <a:pt x="413" y="698"/>
                    <a:pt x="1" y="1268"/>
                    <a:pt x="128" y="1964"/>
                  </a:cubicBezTo>
                  <a:cubicBezTo>
                    <a:pt x="184" y="2585"/>
                    <a:pt x="694" y="2930"/>
                    <a:pt x="1297" y="2930"/>
                  </a:cubicBezTo>
                  <a:cubicBezTo>
                    <a:pt x="1371" y="2930"/>
                    <a:pt x="1446" y="2925"/>
                    <a:pt x="1521" y="2914"/>
                  </a:cubicBezTo>
                  <a:cubicBezTo>
                    <a:pt x="2218" y="2819"/>
                    <a:pt x="2788" y="2249"/>
                    <a:pt x="2661" y="1489"/>
                  </a:cubicBezTo>
                  <a:cubicBezTo>
                    <a:pt x="2534" y="793"/>
                    <a:pt x="1996" y="349"/>
                    <a:pt x="1363" y="159"/>
                  </a:cubicBezTo>
                  <a:cubicBezTo>
                    <a:pt x="1299" y="128"/>
                    <a:pt x="1236" y="64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68539575" y="3972413"/>
              <a:ext cx="138575" cy="225275"/>
            </a:xfrm>
            <a:custGeom>
              <a:avLst/>
              <a:gdLst/>
              <a:ahLst/>
              <a:cxnLst/>
              <a:rect l="l" t="t" r="r" b="b"/>
              <a:pathLst>
                <a:path w="5543" h="9011" extrusionOk="0">
                  <a:moveTo>
                    <a:pt x="1024" y="5497"/>
                  </a:moveTo>
                  <a:cubicBezTo>
                    <a:pt x="1146" y="5497"/>
                    <a:pt x="1267" y="5577"/>
                    <a:pt x="1267" y="5732"/>
                  </a:cubicBezTo>
                  <a:cubicBezTo>
                    <a:pt x="1267" y="6081"/>
                    <a:pt x="1267" y="6366"/>
                    <a:pt x="1489" y="6682"/>
                  </a:cubicBezTo>
                  <a:cubicBezTo>
                    <a:pt x="1743" y="6967"/>
                    <a:pt x="2059" y="7157"/>
                    <a:pt x="2439" y="7189"/>
                  </a:cubicBezTo>
                  <a:cubicBezTo>
                    <a:pt x="2629" y="7252"/>
                    <a:pt x="2629" y="7506"/>
                    <a:pt x="2439" y="7506"/>
                  </a:cubicBezTo>
                  <a:cubicBezTo>
                    <a:pt x="2412" y="7508"/>
                    <a:pt x="2384" y="7509"/>
                    <a:pt x="2357" y="7509"/>
                  </a:cubicBezTo>
                  <a:cubicBezTo>
                    <a:pt x="1461" y="7509"/>
                    <a:pt x="516" y="6529"/>
                    <a:pt x="792" y="5669"/>
                  </a:cubicBezTo>
                  <a:cubicBezTo>
                    <a:pt x="821" y="5553"/>
                    <a:pt x="923" y="5497"/>
                    <a:pt x="1024" y="5497"/>
                  </a:cubicBezTo>
                  <a:close/>
                  <a:moveTo>
                    <a:pt x="507" y="0"/>
                  </a:moveTo>
                  <a:cubicBezTo>
                    <a:pt x="222" y="1552"/>
                    <a:pt x="1" y="3072"/>
                    <a:pt x="32" y="4624"/>
                  </a:cubicBezTo>
                  <a:cubicBezTo>
                    <a:pt x="93" y="6382"/>
                    <a:pt x="821" y="9010"/>
                    <a:pt x="2771" y="9010"/>
                  </a:cubicBezTo>
                  <a:cubicBezTo>
                    <a:pt x="2859" y="9010"/>
                    <a:pt x="2949" y="9005"/>
                    <a:pt x="3041" y="8994"/>
                  </a:cubicBezTo>
                  <a:cubicBezTo>
                    <a:pt x="3073" y="8868"/>
                    <a:pt x="3168" y="8741"/>
                    <a:pt x="3326" y="8741"/>
                  </a:cubicBezTo>
                  <a:cubicBezTo>
                    <a:pt x="5543" y="8614"/>
                    <a:pt x="4909" y="2185"/>
                    <a:pt x="4846" y="127"/>
                  </a:cubicBezTo>
                  <a:lnTo>
                    <a:pt x="4846" y="127"/>
                  </a:lnTo>
                  <a:cubicBezTo>
                    <a:pt x="4814" y="143"/>
                    <a:pt x="4791" y="151"/>
                    <a:pt x="4763" y="151"/>
                  </a:cubicBezTo>
                  <a:cubicBezTo>
                    <a:pt x="4735" y="151"/>
                    <a:pt x="4704" y="143"/>
                    <a:pt x="4656" y="127"/>
                  </a:cubicBezTo>
                  <a:cubicBezTo>
                    <a:pt x="4466" y="131"/>
                    <a:pt x="4276" y="133"/>
                    <a:pt x="4086" y="133"/>
                  </a:cubicBezTo>
                  <a:cubicBezTo>
                    <a:pt x="2890" y="133"/>
                    <a:pt x="1710" y="55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67686900" y="4411813"/>
              <a:ext cx="1309525" cy="68900"/>
            </a:xfrm>
            <a:custGeom>
              <a:avLst/>
              <a:gdLst/>
              <a:ahLst/>
              <a:cxnLst/>
              <a:rect l="l" t="t" r="r" b="b"/>
              <a:pathLst>
                <a:path w="52381" h="2756" extrusionOk="0">
                  <a:moveTo>
                    <a:pt x="52381" y="1"/>
                  </a:moveTo>
                  <a:lnTo>
                    <a:pt x="52381" y="1"/>
                  </a:lnTo>
                  <a:cubicBezTo>
                    <a:pt x="52349" y="32"/>
                    <a:pt x="52317" y="32"/>
                    <a:pt x="52254" y="32"/>
                  </a:cubicBezTo>
                  <a:cubicBezTo>
                    <a:pt x="38404" y="267"/>
                    <a:pt x="24490" y="848"/>
                    <a:pt x="10618" y="848"/>
                  </a:cubicBezTo>
                  <a:cubicBezTo>
                    <a:pt x="7678" y="848"/>
                    <a:pt x="4740" y="821"/>
                    <a:pt x="1805" y="761"/>
                  </a:cubicBezTo>
                  <a:lnTo>
                    <a:pt x="1805" y="761"/>
                  </a:lnTo>
                  <a:cubicBezTo>
                    <a:pt x="1837" y="951"/>
                    <a:pt x="1710" y="1172"/>
                    <a:pt x="1425" y="1172"/>
                  </a:cubicBezTo>
                  <a:cubicBezTo>
                    <a:pt x="380" y="1172"/>
                    <a:pt x="0" y="2217"/>
                    <a:pt x="792" y="2756"/>
                  </a:cubicBezTo>
                  <a:cubicBezTo>
                    <a:pt x="855" y="2692"/>
                    <a:pt x="1520" y="2376"/>
                    <a:pt x="1647" y="2376"/>
                  </a:cubicBezTo>
                  <a:cubicBezTo>
                    <a:pt x="8395" y="1947"/>
                    <a:pt x="15098" y="1829"/>
                    <a:pt x="21792" y="1829"/>
                  </a:cubicBezTo>
                  <a:cubicBezTo>
                    <a:pt x="29889" y="1829"/>
                    <a:pt x="37972" y="2001"/>
                    <a:pt x="46106" y="2001"/>
                  </a:cubicBezTo>
                  <a:cubicBezTo>
                    <a:pt x="48131" y="2001"/>
                    <a:pt x="50159" y="1991"/>
                    <a:pt x="52191" y="1964"/>
                  </a:cubicBezTo>
                  <a:cubicBezTo>
                    <a:pt x="52191" y="1299"/>
                    <a:pt x="52254" y="634"/>
                    <a:pt x="5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67701925" y="3588413"/>
              <a:ext cx="1305575" cy="68125"/>
            </a:xfrm>
            <a:custGeom>
              <a:avLst/>
              <a:gdLst/>
              <a:ahLst/>
              <a:cxnLst/>
              <a:rect l="l" t="t" r="r" b="b"/>
              <a:pathLst>
                <a:path w="52223" h="2725" extrusionOk="0">
                  <a:moveTo>
                    <a:pt x="5255" y="1147"/>
                  </a:moveTo>
                  <a:cubicBezTo>
                    <a:pt x="5672" y="1147"/>
                    <a:pt x="6086" y="1155"/>
                    <a:pt x="6493" y="1173"/>
                  </a:cubicBezTo>
                  <a:cubicBezTo>
                    <a:pt x="6778" y="1173"/>
                    <a:pt x="6778" y="1616"/>
                    <a:pt x="6493" y="1616"/>
                  </a:cubicBezTo>
                  <a:cubicBezTo>
                    <a:pt x="6016" y="1657"/>
                    <a:pt x="5535" y="1671"/>
                    <a:pt x="5054" y="1671"/>
                  </a:cubicBezTo>
                  <a:cubicBezTo>
                    <a:pt x="4036" y="1671"/>
                    <a:pt x="3017" y="1606"/>
                    <a:pt x="2028" y="1584"/>
                  </a:cubicBezTo>
                  <a:cubicBezTo>
                    <a:pt x="1838" y="1584"/>
                    <a:pt x="1838" y="1268"/>
                    <a:pt x="2028" y="1268"/>
                  </a:cubicBezTo>
                  <a:cubicBezTo>
                    <a:pt x="3078" y="1199"/>
                    <a:pt x="4177" y="1147"/>
                    <a:pt x="5255" y="1147"/>
                  </a:cubicBezTo>
                  <a:close/>
                  <a:moveTo>
                    <a:pt x="634" y="1"/>
                  </a:moveTo>
                  <a:cubicBezTo>
                    <a:pt x="1" y="508"/>
                    <a:pt x="33" y="1426"/>
                    <a:pt x="508" y="2186"/>
                  </a:cubicBezTo>
                  <a:cubicBezTo>
                    <a:pt x="603" y="2281"/>
                    <a:pt x="476" y="2439"/>
                    <a:pt x="349" y="2439"/>
                  </a:cubicBezTo>
                  <a:lnTo>
                    <a:pt x="349" y="2534"/>
                  </a:lnTo>
                  <a:cubicBezTo>
                    <a:pt x="2059" y="2496"/>
                    <a:pt x="3772" y="2481"/>
                    <a:pt x="5486" y="2481"/>
                  </a:cubicBezTo>
                  <a:cubicBezTo>
                    <a:pt x="12343" y="2481"/>
                    <a:pt x="19224" y="2724"/>
                    <a:pt x="26064" y="2724"/>
                  </a:cubicBezTo>
                  <a:cubicBezTo>
                    <a:pt x="27521" y="2724"/>
                    <a:pt x="29010" y="2693"/>
                    <a:pt x="30530" y="2693"/>
                  </a:cubicBezTo>
                  <a:cubicBezTo>
                    <a:pt x="30546" y="2677"/>
                    <a:pt x="30577" y="2669"/>
                    <a:pt x="30613" y="2669"/>
                  </a:cubicBezTo>
                  <a:cubicBezTo>
                    <a:pt x="30649" y="2669"/>
                    <a:pt x="30688" y="2677"/>
                    <a:pt x="30720" y="2693"/>
                  </a:cubicBezTo>
                  <a:cubicBezTo>
                    <a:pt x="35051" y="2614"/>
                    <a:pt x="39420" y="2498"/>
                    <a:pt x="43779" y="2498"/>
                  </a:cubicBezTo>
                  <a:cubicBezTo>
                    <a:pt x="46431" y="2498"/>
                    <a:pt x="49081" y="2541"/>
                    <a:pt x="51716" y="2661"/>
                  </a:cubicBezTo>
                  <a:cubicBezTo>
                    <a:pt x="51748" y="2661"/>
                    <a:pt x="51811" y="2693"/>
                    <a:pt x="51875" y="2693"/>
                  </a:cubicBezTo>
                  <a:cubicBezTo>
                    <a:pt x="52191" y="2123"/>
                    <a:pt x="52223" y="1489"/>
                    <a:pt x="52128" y="856"/>
                  </a:cubicBezTo>
                  <a:lnTo>
                    <a:pt x="52128" y="856"/>
                  </a:lnTo>
                  <a:cubicBezTo>
                    <a:pt x="52065" y="856"/>
                    <a:pt x="52033" y="919"/>
                    <a:pt x="52033" y="951"/>
                  </a:cubicBezTo>
                  <a:cubicBezTo>
                    <a:pt x="35154" y="539"/>
                    <a:pt x="18496" y="824"/>
                    <a:pt x="2186" y="223"/>
                  </a:cubicBezTo>
                  <a:cubicBezTo>
                    <a:pt x="2139" y="270"/>
                    <a:pt x="2091" y="294"/>
                    <a:pt x="2044" y="294"/>
                  </a:cubicBezTo>
                  <a:cubicBezTo>
                    <a:pt x="1996" y="294"/>
                    <a:pt x="1948" y="270"/>
                    <a:pt x="1901" y="223"/>
                  </a:cubicBezTo>
                  <a:cubicBezTo>
                    <a:pt x="1584" y="191"/>
                    <a:pt x="1236" y="191"/>
                    <a:pt x="919" y="159"/>
                  </a:cubicBezTo>
                  <a:cubicBezTo>
                    <a:pt x="793" y="128"/>
                    <a:pt x="729" y="64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67979825" y="3109438"/>
              <a:ext cx="118000" cy="111675"/>
            </a:xfrm>
            <a:custGeom>
              <a:avLst/>
              <a:gdLst/>
              <a:ahLst/>
              <a:cxnLst/>
              <a:rect l="l" t="t" r="r" b="b"/>
              <a:pathLst>
                <a:path w="4720" h="4467" extrusionOk="0">
                  <a:moveTo>
                    <a:pt x="1552" y="0"/>
                  </a:moveTo>
                  <a:cubicBezTo>
                    <a:pt x="697" y="539"/>
                    <a:pt x="1" y="1552"/>
                    <a:pt x="254" y="2660"/>
                  </a:cubicBezTo>
                  <a:cubicBezTo>
                    <a:pt x="441" y="3655"/>
                    <a:pt x="1450" y="4466"/>
                    <a:pt x="2476" y="4466"/>
                  </a:cubicBezTo>
                  <a:cubicBezTo>
                    <a:pt x="2495" y="4466"/>
                    <a:pt x="2515" y="4466"/>
                    <a:pt x="2534" y="4465"/>
                  </a:cubicBezTo>
                  <a:cubicBezTo>
                    <a:pt x="3738" y="4434"/>
                    <a:pt x="4719" y="3167"/>
                    <a:pt x="4498" y="2027"/>
                  </a:cubicBezTo>
                  <a:cubicBezTo>
                    <a:pt x="4280" y="1072"/>
                    <a:pt x="3333" y="423"/>
                    <a:pt x="2407" y="423"/>
                  </a:cubicBezTo>
                  <a:cubicBezTo>
                    <a:pt x="2258" y="423"/>
                    <a:pt x="2109" y="440"/>
                    <a:pt x="1964" y="475"/>
                  </a:cubicBezTo>
                  <a:cubicBezTo>
                    <a:pt x="1936" y="481"/>
                    <a:pt x="1910" y="483"/>
                    <a:pt x="1884" y="483"/>
                  </a:cubicBezTo>
                  <a:cubicBezTo>
                    <a:pt x="1621" y="483"/>
                    <a:pt x="1495" y="202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68146100" y="3248438"/>
              <a:ext cx="74975" cy="53850"/>
            </a:xfrm>
            <a:custGeom>
              <a:avLst/>
              <a:gdLst/>
              <a:ahLst/>
              <a:cxnLst/>
              <a:rect l="l" t="t" r="r" b="b"/>
              <a:pathLst>
                <a:path w="2999" h="2154" extrusionOk="0">
                  <a:moveTo>
                    <a:pt x="984" y="0"/>
                  </a:moveTo>
                  <a:cubicBezTo>
                    <a:pt x="920" y="0"/>
                    <a:pt x="856" y="5"/>
                    <a:pt x="792" y="14"/>
                  </a:cubicBezTo>
                  <a:cubicBezTo>
                    <a:pt x="285" y="299"/>
                    <a:pt x="0" y="901"/>
                    <a:pt x="159" y="1439"/>
                  </a:cubicBezTo>
                  <a:cubicBezTo>
                    <a:pt x="296" y="1930"/>
                    <a:pt x="678" y="2153"/>
                    <a:pt x="1091" y="2153"/>
                  </a:cubicBezTo>
                  <a:cubicBezTo>
                    <a:pt x="1344" y="2153"/>
                    <a:pt x="1609" y="2070"/>
                    <a:pt x="1837" y="1914"/>
                  </a:cubicBezTo>
                  <a:cubicBezTo>
                    <a:pt x="2999" y="1139"/>
                    <a:pt x="2002" y="0"/>
                    <a:pt x="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68030850" y="3727688"/>
              <a:ext cx="51925" cy="42925"/>
            </a:xfrm>
            <a:custGeom>
              <a:avLst/>
              <a:gdLst/>
              <a:ahLst/>
              <a:cxnLst/>
              <a:rect l="l" t="t" r="r" b="b"/>
              <a:pathLst>
                <a:path w="2077" h="1717" extrusionOk="0">
                  <a:moveTo>
                    <a:pt x="966" y="0"/>
                  </a:moveTo>
                  <a:cubicBezTo>
                    <a:pt x="772" y="0"/>
                    <a:pt x="583" y="66"/>
                    <a:pt x="430" y="194"/>
                  </a:cubicBezTo>
                  <a:cubicBezTo>
                    <a:pt x="0" y="784"/>
                    <a:pt x="299" y="1716"/>
                    <a:pt x="998" y="1716"/>
                  </a:cubicBezTo>
                  <a:cubicBezTo>
                    <a:pt x="1124" y="1716"/>
                    <a:pt x="1262" y="1686"/>
                    <a:pt x="1412" y="1619"/>
                  </a:cubicBezTo>
                  <a:cubicBezTo>
                    <a:pt x="1887" y="1429"/>
                    <a:pt x="2077" y="922"/>
                    <a:pt x="1760" y="447"/>
                  </a:cubicBezTo>
                  <a:cubicBezTo>
                    <a:pt x="1552" y="145"/>
                    <a:pt x="1254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68101750" y="3827513"/>
              <a:ext cx="64150" cy="54300"/>
            </a:xfrm>
            <a:custGeom>
              <a:avLst/>
              <a:gdLst/>
              <a:ahLst/>
              <a:cxnLst/>
              <a:rect l="l" t="t" r="r" b="b"/>
              <a:pathLst>
                <a:path w="2566" h="2172" extrusionOk="0">
                  <a:moveTo>
                    <a:pt x="1553" y="1"/>
                  </a:moveTo>
                  <a:cubicBezTo>
                    <a:pt x="1521" y="64"/>
                    <a:pt x="1426" y="96"/>
                    <a:pt x="1362" y="96"/>
                  </a:cubicBezTo>
                  <a:lnTo>
                    <a:pt x="1109" y="96"/>
                  </a:lnTo>
                  <a:cubicBezTo>
                    <a:pt x="919" y="159"/>
                    <a:pt x="729" y="381"/>
                    <a:pt x="634" y="634"/>
                  </a:cubicBezTo>
                  <a:cubicBezTo>
                    <a:pt x="616" y="776"/>
                    <a:pt x="510" y="838"/>
                    <a:pt x="397" y="838"/>
                  </a:cubicBezTo>
                  <a:cubicBezTo>
                    <a:pt x="308" y="838"/>
                    <a:pt x="215" y="799"/>
                    <a:pt x="159" y="729"/>
                  </a:cubicBezTo>
                  <a:lnTo>
                    <a:pt x="159" y="729"/>
                  </a:lnTo>
                  <a:cubicBezTo>
                    <a:pt x="1" y="1014"/>
                    <a:pt x="1" y="1363"/>
                    <a:pt x="254" y="1711"/>
                  </a:cubicBezTo>
                  <a:cubicBezTo>
                    <a:pt x="466" y="2036"/>
                    <a:pt x="773" y="2172"/>
                    <a:pt x="1090" y="2172"/>
                  </a:cubicBezTo>
                  <a:cubicBezTo>
                    <a:pt x="1483" y="2172"/>
                    <a:pt x="1891" y="1963"/>
                    <a:pt x="2154" y="1648"/>
                  </a:cubicBezTo>
                  <a:cubicBezTo>
                    <a:pt x="2534" y="1173"/>
                    <a:pt x="2566" y="286"/>
                    <a:pt x="1869" y="96"/>
                  </a:cubicBezTo>
                  <a:cubicBezTo>
                    <a:pt x="1774" y="64"/>
                    <a:pt x="1711" y="64"/>
                    <a:pt x="1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68025750" y="3955788"/>
              <a:ext cx="180000" cy="267625"/>
            </a:xfrm>
            <a:custGeom>
              <a:avLst/>
              <a:gdLst/>
              <a:ahLst/>
              <a:cxnLst/>
              <a:rect l="l" t="t" r="r" b="b"/>
              <a:pathLst>
                <a:path w="7200" h="10705" extrusionOk="0">
                  <a:moveTo>
                    <a:pt x="5648" y="6087"/>
                  </a:moveTo>
                  <a:cubicBezTo>
                    <a:pt x="5802" y="6087"/>
                    <a:pt x="5948" y="6208"/>
                    <a:pt x="5891" y="6397"/>
                  </a:cubicBezTo>
                  <a:cubicBezTo>
                    <a:pt x="5669" y="7822"/>
                    <a:pt x="4402" y="8963"/>
                    <a:pt x="3041" y="9533"/>
                  </a:cubicBezTo>
                  <a:cubicBezTo>
                    <a:pt x="3021" y="9540"/>
                    <a:pt x="3004" y="9544"/>
                    <a:pt x="2987" y="9544"/>
                  </a:cubicBezTo>
                  <a:cubicBezTo>
                    <a:pt x="2869" y="9544"/>
                    <a:pt x="2831" y="9363"/>
                    <a:pt x="2914" y="9279"/>
                  </a:cubicBezTo>
                  <a:cubicBezTo>
                    <a:pt x="4244" y="8614"/>
                    <a:pt x="4878" y="7601"/>
                    <a:pt x="5384" y="6271"/>
                  </a:cubicBezTo>
                  <a:cubicBezTo>
                    <a:pt x="5435" y="6143"/>
                    <a:pt x="5543" y="6087"/>
                    <a:pt x="5648" y="6087"/>
                  </a:cubicBezTo>
                  <a:close/>
                  <a:moveTo>
                    <a:pt x="507" y="0"/>
                  </a:moveTo>
                  <a:lnTo>
                    <a:pt x="444" y="32"/>
                  </a:lnTo>
                  <a:cubicBezTo>
                    <a:pt x="761" y="1425"/>
                    <a:pt x="919" y="2755"/>
                    <a:pt x="856" y="4212"/>
                  </a:cubicBezTo>
                  <a:cubicBezTo>
                    <a:pt x="824" y="5764"/>
                    <a:pt x="0" y="9849"/>
                    <a:pt x="1806" y="10704"/>
                  </a:cubicBezTo>
                  <a:cubicBezTo>
                    <a:pt x="1862" y="10619"/>
                    <a:pt x="1944" y="10509"/>
                    <a:pt x="2051" y="10509"/>
                  </a:cubicBezTo>
                  <a:cubicBezTo>
                    <a:pt x="2064" y="10509"/>
                    <a:pt x="2077" y="10511"/>
                    <a:pt x="2091" y="10514"/>
                  </a:cubicBezTo>
                  <a:cubicBezTo>
                    <a:pt x="2495" y="10626"/>
                    <a:pt x="2863" y="10679"/>
                    <a:pt x="3196" y="10679"/>
                  </a:cubicBezTo>
                  <a:cubicBezTo>
                    <a:pt x="7200" y="10679"/>
                    <a:pt x="6332" y="3123"/>
                    <a:pt x="5923" y="317"/>
                  </a:cubicBezTo>
                  <a:cubicBezTo>
                    <a:pt x="4244" y="317"/>
                    <a:pt x="2534" y="254"/>
                    <a:pt x="792" y="222"/>
                  </a:cubicBezTo>
                  <a:cubicBezTo>
                    <a:pt x="634" y="222"/>
                    <a:pt x="507" y="95"/>
                    <a:pt x="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67950525" y="3358813"/>
              <a:ext cx="330175" cy="132750"/>
            </a:xfrm>
            <a:custGeom>
              <a:avLst/>
              <a:gdLst/>
              <a:ahLst/>
              <a:cxnLst/>
              <a:rect l="l" t="t" r="r" b="b"/>
              <a:pathLst>
                <a:path w="13207" h="5310" extrusionOk="0">
                  <a:moveTo>
                    <a:pt x="7285" y="1"/>
                  </a:moveTo>
                  <a:cubicBezTo>
                    <a:pt x="5385" y="1"/>
                    <a:pt x="3485" y="223"/>
                    <a:pt x="1616" y="508"/>
                  </a:cubicBezTo>
                  <a:cubicBezTo>
                    <a:pt x="1616" y="634"/>
                    <a:pt x="1584" y="761"/>
                    <a:pt x="1458" y="824"/>
                  </a:cubicBezTo>
                  <a:cubicBezTo>
                    <a:pt x="666" y="1141"/>
                    <a:pt x="1" y="1743"/>
                    <a:pt x="1" y="2661"/>
                  </a:cubicBezTo>
                  <a:cubicBezTo>
                    <a:pt x="33" y="3643"/>
                    <a:pt x="951" y="4340"/>
                    <a:pt x="1869" y="4435"/>
                  </a:cubicBezTo>
                  <a:cubicBezTo>
                    <a:pt x="2123" y="4466"/>
                    <a:pt x="2186" y="4720"/>
                    <a:pt x="2059" y="4878"/>
                  </a:cubicBezTo>
                  <a:lnTo>
                    <a:pt x="3168" y="4878"/>
                  </a:lnTo>
                  <a:cubicBezTo>
                    <a:pt x="3191" y="4832"/>
                    <a:pt x="3248" y="4802"/>
                    <a:pt x="3302" y="4802"/>
                  </a:cubicBezTo>
                  <a:cubicBezTo>
                    <a:pt x="3322" y="4802"/>
                    <a:pt x="3341" y="4806"/>
                    <a:pt x="3358" y="4815"/>
                  </a:cubicBezTo>
                  <a:cubicBezTo>
                    <a:pt x="4046" y="5151"/>
                    <a:pt x="4733" y="5310"/>
                    <a:pt x="5421" y="5310"/>
                  </a:cubicBezTo>
                  <a:cubicBezTo>
                    <a:pt x="6158" y="5310"/>
                    <a:pt x="6896" y="5127"/>
                    <a:pt x="7633" y="4783"/>
                  </a:cubicBezTo>
                  <a:cubicBezTo>
                    <a:pt x="7665" y="4751"/>
                    <a:pt x="7728" y="4751"/>
                    <a:pt x="7760" y="4751"/>
                  </a:cubicBezTo>
                  <a:lnTo>
                    <a:pt x="7665" y="3484"/>
                  </a:lnTo>
                  <a:cubicBezTo>
                    <a:pt x="7375" y="3499"/>
                    <a:pt x="7085" y="3506"/>
                    <a:pt x="6793" y="3506"/>
                  </a:cubicBezTo>
                  <a:cubicBezTo>
                    <a:pt x="5143" y="3506"/>
                    <a:pt x="3470" y="3277"/>
                    <a:pt x="1774" y="2819"/>
                  </a:cubicBezTo>
                  <a:cubicBezTo>
                    <a:pt x="1415" y="2700"/>
                    <a:pt x="1537" y="2213"/>
                    <a:pt x="1872" y="2213"/>
                  </a:cubicBezTo>
                  <a:cubicBezTo>
                    <a:pt x="1891" y="2213"/>
                    <a:pt x="1912" y="2214"/>
                    <a:pt x="1933" y="2218"/>
                  </a:cubicBezTo>
                  <a:cubicBezTo>
                    <a:pt x="3489" y="2520"/>
                    <a:pt x="5032" y="2678"/>
                    <a:pt x="6566" y="2678"/>
                  </a:cubicBezTo>
                  <a:cubicBezTo>
                    <a:pt x="8248" y="2678"/>
                    <a:pt x="9920" y="2488"/>
                    <a:pt x="11592" y="2091"/>
                  </a:cubicBezTo>
                  <a:cubicBezTo>
                    <a:pt x="11629" y="2084"/>
                    <a:pt x="11665" y="2080"/>
                    <a:pt x="11700" y="2080"/>
                  </a:cubicBezTo>
                  <a:cubicBezTo>
                    <a:pt x="11964" y="2080"/>
                    <a:pt x="12162" y="2283"/>
                    <a:pt x="12162" y="2534"/>
                  </a:cubicBezTo>
                  <a:lnTo>
                    <a:pt x="13207" y="2439"/>
                  </a:lnTo>
                  <a:cubicBezTo>
                    <a:pt x="12985" y="1394"/>
                    <a:pt x="11243" y="191"/>
                    <a:pt x="10135" y="128"/>
                  </a:cubicBezTo>
                  <a:cubicBezTo>
                    <a:pt x="9185" y="1"/>
                    <a:pt x="8235" y="1"/>
                    <a:pt x="7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67980625" y="3419788"/>
              <a:ext cx="303250" cy="164700"/>
            </a:xfrm>
            <a:custGeom>
              <a:avLst/>
              <a:gdLst/>
              <a:ahLst/>
              <a:cxnLst/>
              <a:rect l="l" t="t" r="r" b="b"/>
              <a:pathLst>
                <a:path w="12130" h="6588" extrusionOk="0">
                  <a:moveTo>
                    <a:pt x="12003" y="0"/>
                  </a:moveTo>
                  <a:lnTo>
                    <a:pt x="10895" y="95"/>
                  </a:lnTo>
                  <a:cubicBezTo>
                    <a:pt x="10895" y="285"/>
                    <a:pt x="10831" y="475"/>
                    <a:pt x="10578" y="539"/>
                  </a:cubicBezTo>
                  <a:cubicBezTo>
                    <a:pt x="9216" y="855"/>
                    <a:pt x="7854" y="1045"/>
                    <a:pt x="6461" y="1077"/>
                  </a:cubicBezTo>
                  <a:lnTo>
                    <a:pt x="6556" y="2344"/>
                  </a:lnTo>
                  <a:cubicBezTo>
                    <a:pt x="6778" y="2344"/>
                    <a:pt x="6936" y="2692"/>
                    <a:pt x="6714" y="2819"/>
                  </a:cubicBezTo>
                  <a:cubicBezTo>
                    <a:pt x="6014" y="3215"/>
                    <a:pt x="5226" y="3406"/>
                    <a:pt x="4437" y="3406"/>
                  </a:cubicBezTo>
                  <a:cubicBezTo>
                    <a:pt x="3586" y="3406"/>
                    <a:pt x="2735" y="3183"/>
                    <a:pt x="1996" y="2756"/>
                  </a:cubicBezTo>
                  <a:cubicBezTo>
                    <a:pt x="1869" y="2661"/>
                    <a:pt x="1869" y="2534"/>
                    <a:pt x="1964" y="2471"/>
                  </a:cubicBezTo>
                  <a:lnTo>
                    <a:pt x="855" y="2471"/>
                  </a:lnTo>
                  <a:cubicBezTo>
                    <a:pt x="792" y="2502"/>
                    <a:pt x="729" y="2534"/>
                    <a:pt x="634" y="2534"/>
                  </a:cubicBezTo>
                  <a:cubicBezTo>
                    <a:pt x="444" y="2534"/>
                    <a:pt x="254" y="2534"/>
                    <a:pt x="64" y="2502"/>
                  </a:cubicBezTo>
                  <a:lnTo>
                    <a:pt x="64" y="2502"/>
                  </a:lnTo>
                  <a:cubicBezTo>
                    <a:pt x="222" y="3769"/>
                    <a:pt x="222" y="5067"/>
                    <a:pt x="0" y="6398"/>
                  </a:cubicBezTo>
                  <a:cubicBezTo>
                    <a:pt x="3484" y="6461"/>
                    <a:pt x="7031" y="6493"/>
                    <a:pt x="10514" y="6588"/>
                  </a:cubicBezTo>
                  <a:lnTo>
                    <a:pt x="10514" y="6493"/>
                  </a:lnTo>
                  <a:cubicBezTo>
                    <a:pt x="10546" y="5004"/>
                    <a:pt x="10705" y="3452"/>
                    <a:pt x="10926" y="1964"/>
                  </a:cubicBezTo>
                  <a:cubicBezTo>
                    <a:pt x="10705" y="1837"/>
                    <a:pt x="10673" y="1489"/>
                    <a:pt x="10990" y="1362"/>
                  </a:cubicBezTo>
                  <a:cubicBezTo>
                    <a:pt x="11845" y="1014"/>
                    <a:pt x="12130" y="539"/>
                    <a:pt x="1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67983800" y="3675513"/>
              <a:ext cx="281750" cy="606850"/>
            </a:xfrm>
            <a:custGeom>
              <a:avLst/>
              <a:gdLst/>
              <a:ahLst/>
              <a:cxnLst/>
              <a:rect l="l" t="t" r="r" b="b"/>
              <a:pathLst>
                <a:path w="11270" h="24274" extrusionOk="0">
                  <a:moveTo>
                    <a:pt x="2903" y="1795"/>
                  </a:moveTo>
                  <a:cubicBezTo>
                    <a:pt x="3234" y="1795"/>
                    <a:pt x="3565" y="1938"/>
                    <a:pt x="3800" y="2217"/>
                  </a:cubicBezTo>
                  <a:cubicBezTo>
                    <a:pt x="4275" y="2724"/>
                    <a:pt x="4180" y="3516"/>
                    <a:pt x="3579" y="3927"/>
                  </a:cubicBezTo>
                  <a:cubicBezTo>
                    <a:pt x="3374" y="4052"/>
                    <a:pt x="3142" y="4116"/>
                    <a:pt x="2916" y="4116"/>
                  </a:cubicBezTo>
                  <a:cubicBezTo>
                    <a:pt x="2511" y="4116"/>
                    <a:pt x="2126" y="3911"/>
                    <a:pt x="1964" y="3484"/>
                  </a:cubicBezTo>
                  <a:cubicBezTo>
                    <a:pt x="1837" y="3199"/>
                    <a:pt x="1837" y="2882"/>
                    <a:pt x="1964" y="2597"/>
                  </a:cubicBezTo>
                  <a:cubicBezTo>
                    <a:pt x="1869" y="2566"/>
                    <a:pt x="1837" y="2502"/>
                    <a:pt x="1900" y="2376"/>
                  </a:cubicBezTo>
                  <a:cubicBezTo>
                    <a:pt x="2138" y="1985"/>
                    <a:pt x="2521" y="1795"/>
                    <a:pt x="2903" y="1795"/>
                  </a:cubicBezTo>
                  <a:close/>
                  <a:moveTo>
                    <a:pt x="6294" y="5937"/>
                  </a:moveTo>
                  <a:cubicBezTo>
                    <a:pt x="6468" y="5937"/>
                    <a:pt x="6636" y="5972"/>
                    <a:pt x="6777" y="6049"/>
                  </a:cubicBezTo>
                  <a:cubicBezTo>
                    <a:pt x="7601" y="6461"/>
                    <a:pt x="7506" y="7569"/>
                    <a:pt x="6904" y="8108"/>
                  </a:cubicBezTo>
                  <a:cubicBezTo>
                    <a:pt x="6618" y="8380"/>
                    <a:pt x="6233" y="8523"/>
                    <a:pt x="5857" y="8523"/>
                  </a:cubicBezTo>
                  <a:cubicBezTo>
                    <a:pt x="5357" y="8523"/>
                    <a:pt x="4872" y="8270"/>
                    <a:pt x="4655" y="7728"/>
                  </a:cubicBezTo>
                  <a:cubicBezTo>
                    <a:pt x="4370" y="6968"/>
                    <a:pt x="4877" y="6239"/>
                    <a:pt x="5542" y="6144"/>
                  </a:cubicBezTo>
                  <a:cubicBezTo>
                    <a:pt x="5768" y="6012"/>
                    <a:pt x="6038" y="5937"/>
                    <a:pt x="6294" y="5937"/>
                  </a:cubicBezTo>
                  <a:close/>
                  <a:moveTo>
                    <a:pt x="1848" y="10672"/>
                  </a:moveTo>
                  <a:cubicBezTo>
                    <a:pt x="1931" y="10672"/>
                    <a:pt x="2012" y="10712"/>
                    <a:pt x="2027" y="10800"/>
                  </a:cubicBezTo>
                  <a:cubicBezTo>
                    <a:pt x="2027" y="10926"/>
                    <a:pt x="2059" y="11085"/>
                    <a:pt x="2122" y="11211"/>
                  </a:cubicBezTo>
                  <a:lnTo>
                    <a:pt x="2185" y="11148"/>
                  </a:lnTo>
                  <a:cubicBezTo>
                    <a:pt x="2185" y="11053"/>
                    <a:pt x="2280" y="10831"/>
                    <a:pt x="2470" y="10831"/>
                  </a:cubicBezTo>
                  <a:cubicBezTo>
                    <a:pt x="3856" y="10783"/>
                    <a:pt x="5241" y="10715"/>
                    <a:pt x="6627" y="10715"/>
                  </a:cubicBezTo>
                  <a:cubicBezTo>
                    <a:pt x="7047" y="10715"/>
                    <a:pt x="7466" y="10721"/>
                    <a:pt x="7886" y="10736"/>
                  </a:cubicBezTo>
                  <a:cubicBezTo>
                    <a:pt x="7943" y="10708"/>
                    <a:pt x="8006" y="10692"/>
                    <a:pt x="8064" y="10692"/>
                  </a:cubicBezTo>
                  <a:cubicBezTo>
                    <a:pt x="8135" y="10692"/>
                    <a:pt x="8199" y="10716"/>
                    <a:pt x="8234" y="10768"/>
                  </a:cubicBezTo>
                  <a:cubicBezTo>
                    <a:pt x="8456" y="10831"/>
                    <a:pt x="8519" y="11085"/>
                    <a:pt x="8456" y="11275"/>
                  </a:cubicBezTo>
                  <a:cubicBezTo>
                    <a:pt x="8836" y="14061"/>
                    <a:pt x="8867" y="17957"/>
                    <a:pt x="7569" y="20554"/>
                  </a:cubicBezTo>
                  <a:cubicBezTo>
                    <a:pt x="7062" y="21662"/>
                    <a:pt x="6746" y="22074"/>
                    <a:pt x="5637" y="22359"/>
                  </a:cubicBezTo>
                  <a:lnTo>
                    <a:pt x="5542" y="22454"/>
                  </a:lnTo>
                  <a:cubicBezTo>
                    <a:pt x="5158" y="22710"/>
                    <a:pt x="4751" y="22823"/>
                    <a:pt x="4350" y="22823"/>
                  </a:cubicBezTo>
                  <a:cubicBezTo>
                    <a:pt x="3263" y="22823"/>
                    <a:pt x="2222" y="21989"/>
                    <a:pt x="1805" y="20902"/>
                  </a:cubicBezTo>
                  <a:cubicBezTo>
                    <a:pt x="1235" y="19540"/>
                    <a:pt x="1583" y="18052"/>
                    <a:pt x="1710" y="16658"/>
                  </a:cubicBezTo>
                  <a:cubicBezTo>
                    <a:pt x="1900" y="14726"/>
                    <a:pt x="1837" y="12795"/>
                    <a:pt x="1647" y="10831"/>
                  </a:cubicBezTo>
                  <a:cubicBezTo>
                    <a:pt x="1647" y="10728"/>
                    <a:pt x="1749" y="10672"/>
                    <a:pt x="1848" y="10672"/>
                  </a:cubicBezTo>
                  <a:close/>
                  <a:moveTo>
                    <a:pt x="0" y="0"/>
                  </a:moveTo>
                  <a:cubicBezTo>
                    <a:pt x="412" y="4149"/>
                    <a:pt x="253" y="8361"/>
                    <a:pt x="285" y="12510"/>
                  </a:cubicBezTo>
                  <a:cubicBezTo>
                    <a:pt x="317" y="14568"/>
                    <a:pt x="127" y="16785"/>
                    <a:pt x="380" y="18812"/>
                  </a:cubicBezTo>
                  <a:cubicBezTo>
                    <a:pt x="602" y="20839"/>
                    <a:pt x="1172" y="23467"/>
                    <a:pt x="3389" y="24069"/>
                  </a:cubicBezTo>
                  <a:cubicBezTo>
                    <a:pt x="3986" y="24230"/>
                    <a:pt x="4650" y="24274"/>
                    <a:pt x="5321" y="24274"/>
                  </a:cubicBezTo>
                  <a:cubicBezTo>
                    <a:pt x="5574" y="24274"/>
                    <a:pt x="5829" y="24267"/>
                    <a:pt x="6080" y="24259"/>
                  </a:cubicBezTo>
                  <a:cubicBezTo>
                    <a:pt x="6080" y="24195"/>
                    <a:pt x="6144" y="24100"/>
                    <a:pt x="6271" y="24100"/>
                  </a:cubicBezTo>
                  <a:cubicBezTo>
                    <a:pt x="6475" y="24136"/>
                    <a:pt x="6669" y="24153"/>
                    <a:pt x="6854" y="24153"/>
                  </a:cubicBezTo>
                  <a:cubicBezTo>
                    <a:pt x="11270" y="24153"/>
                    <a:pt x="10104" y="14328"/>
                    <a:pt x="10134" y="11623"/>
                  </a:cubicBezTo>
                  <a:cubicBezTo>
                    <a:pt x="10197" y="7759"/>
                    <a:pt x="10229" y="3927"/>
                    <a:pt x="10261" y="64"/>
                  </a:cubicBezTo>
                  <a:cubicBezTo>
                    <a:pt x="6872" y="32"/>
                    <a:pt x="3420" y="3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68446150" y="3364313"/>
              <a:ext cx="327000" cy="223350"/>
            </a:xfrm>
            <a:custGeom>
              <a:avLst/>
              <a:gdLst/>
              <a:ahLst/>
              <a:cxnLst/>
              <a:rect l="l" t="t" r="r" b="b"/>
              <a:pathLst>
                <a:path w="13080" h="8934" extrusionOk="0">
                  <a:moveTo>
                    <a:pt x="1654" y="2302"/>
                  </a:moveTo>
                  <a:cubicBezTo>
                    <a:pt x="1682" y="2302"/>
                    <a:pt x="1711" y="2306"/>
                    <a:pt x="1743" y="2314"/>
                  </a:cubicBezTo>
                  <a:cubicBezTo>
                    <a:pt x="3486" y="2733"/>
                    <a:pt x="5105" y="2922"/>
                    <a:pt x="6731" y="2922"/>
                  </a:cubicBezTo>
                  <a:cubicBezTo>
                    <a:pt x="8177" y="2922"/>
                    <a:pt x="9629" y="2773"/>
                    <a:pt x="11180" y="2504"/>
                  </a:cubicBezTo>
                  <a:cubicBezTo>
                    <a:pt x="11201" y="2501"/>
                    <a:pt x="11222" y="2500"/>
                    <a:pt x="11243" y="2500"/>
                  </a:cubicBezTo>
                  <a:cubicBezTo>
                    <a:pt x="11613" y="2500"/>
                    <a:pt x="11790" y="3019"/>
                    <a:pt x="11370" y="3169"/>
                  </a:cubicBezTo>
                  <a:cubicBezTo>
                    <a:pt x="9997" y="3660"/>
                    <a:pt x="8519" y="3890"/>
                    <a:pt x="7035" y="3890"/>
                  </a:cubicBezTo>
                  <a:cubicBezTo>
                    <a:pt x="5163" y="3890"/>
                    <a:pt x="3280" y="3524"/>
                    <a:pt x="1584" y="2853"/>
                  </a:cubicBezTo>
                  <a:cubicBezTo>
                    <a:pt x="1296" y="2709"/>
                    <a:pt x="1375" y="2302"/>
                    <a:pt x="1654" y="2302"/>
                  </a:cubicBezTo>
                  <a:close/>
                  <a:moveTo>
                    <a:pt x="6463" y="0"/>
                  </a:moveTo>
                  <a:cubicBezTo>
                    <a:pt x="6367" y="0"/>
                    <a:pt x="6272" y="1"/>
                    <a:pt x="6176" y="3"/>
                  </a:cubicBezTo>
                  <a:cubicBezTo>
                    <a:pt x="4403" y="3"/>
                    <a:pt x="2661" y="414"/>
                    <a:pt x="888" y="478"/>
                  </a:cubicBezTo>
                  <a:cubicBezTo>
                    <a:pt x="507" y="1174"/>
                    <a:pt x="96" y="1808"/>
                    <a:pt x="32" y="2536"/>
                  </a:cubicBezTo>
                  <a:cubicBezTo>
                    <a:pt x="1" y="3423"/>
                    <a:pt x="507" y="4215"/>
                    <a:pt x="1426" y="4278"/>
                  </a:cubicBezTo>
                  <a:cubicBezTo>
                    <a:pt x="1711" y="4278"/>
                    <a:pt x="1774" y="4690"/>
                    <a:pt x="1521" y="4721"/>
                  </a:cubicBezTo>
                  <a:lnTo>
                    <a:pt x="1394" y="4721"/>
                  </a:lnTo>
                  <a:cubicBezTo>
                    <a:pt x="1521" y="6115"/>
                    <a:pt x="1458" y="7508"/>
                    <a:pt x="1458" y="8870"/>
                  </a:cubicBezTo>
                  <a:cubicBezTo>
                    <a:pt x="4941" y="8933"/>
                    <a:pt x="8425" y="8933"/>
                    <a:pt x="11908" y="8933"/>
                  </a:cubicBezTo>
                  <a:cubicBezTo>
                    <a:pt x="11877" y="8838"/>
                    <a:pt x="11845" y="8775"/>
                    <a:pt x="11845" y="8680"/>
                  </a:cubicBezTo>
                  <a:cubicBezTo>
                    <a:pt x="11877" y="7856"/>
                    <a:pt x="11908" y="7033"/>
                    <a:pt x="12003" y="6241"/>
                  </a:cubicBezTo>
                  <a:cubicBezTo>
                    <a:pt x="12067" y="5608"/>
                    <a:pt x="12035" y="4911"/>
                    <a:pt x="12352" y="4373"/>
                  </a:cubicBezTo>
                  <a:cubicBezTo>
                    <a:pt x="12399" y="4325"/>
                    <a:pt x="12439" y="4302"/>
                    <a:pt x="12478" y="4302"/>
                  </a:cubicBezTo>
                  <a:cubicBezTo>
                    <a:pt x="12518" y="4302"/>
                    <a:pt x="12558" y="4325"/>
                    <a:pt x="12605" y="4373"/>
                  </a:cubicBezTo>
                  <a:cubicBezTo>
                    <a:pt x="12542" y="4278"/>
                    <a:pt x="12542" y="4215"/>
                    <a:pt x="12605" y="4088"/>
                  </a:cubicBezTo>
                  <a:cubicBezTo>
                    <a:pt x="13017" y="2916"/>
                    <a:pt x="13080" y="1903"/>
                    <a:pt x="12383" y="858"/>
                  </a:cubicBezTo>
                  <a:cubicBezTo>
                    <a:pt x="10419" y="314"/>
                    <a:pt x="8455" y="0"/>
                    <a:pt x="6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67672650" y="3338038"/>
              <a:ext cx="1360200" cy="1094375"/>
            </a:xfrm>
            <a:custGeom>
              <a:avLst/>
              <a:gdLst/>
              <a:ahLst/>
              <a:cxnLst/>
              <a:rect l="l" t="t" r="r" b="b"/>
              <a:pathLst>
                <a:path w="54408" h="43775" extrusionOk="0">
                  <a:moveTo>
                    <a:pt x="43556" y="5473"/>
                  </a:moveTo>
                  <a:cubicBezTo>
                    <a:pt x="43559" y="5473"/>
                    <a:pt x="43566" y="5477"/>
                    <a:pt x="43577" y="5487"/>
                  </a:cubicBezTo>
                  <a:cubicBezTo>
                    <a:pt x="43556" y="5487"/>
                    <a:pt x="43549" y="5473"/>
                    <a:pt x="43556" y="5473"/>
                  </a:cubicBezTo>
                  <a:close/>
                  <a:moveTo>
                    <a:pt x="43565" y="5463"/>
                  </a:moveTo>
                  <a:cubicBezTo>
                    <a:pt x="43569" y="5463"/>
                    <a:pt x="43577" y="5471"/>
                    <a:pt x="43577" y="5487"/>
                  </a:cubicBezTo>
                  <a:cubicBezTo>
                    <a:pt x="43561" y="5471"/>
                    <a:pt x="43561" y="5463"/>
                    <a:pt x="43565" y="5463"/>
                  </a:cubicBezTo>
                  <a:close/>
                  <a:moveTo>
                    <a:pt x="4404" y="8550"/>
                  </a:moveTo>
                  <a:cubicBezTo>
                    <a:pt x="4882" y="8550"/>
                    <a:pt x="5239" y="8986"/>
                    <a:pt x="5320" y="9446"/>
                  </a:cubicBezTo>
                  <a:cubicBezTo>
                    <a:pt x="4687" y="9446"/>
                    <a:pt x="4054" y="9414"/>
                    <a:pt x="3389" y="9414"/>
                  </a:cubicBezTo>
                  <a:cubicBezTo>
                    <a:pt x="3515" y="9034"/>
                    <a:pt x="3737" y="8717"/>
                    <a:pt x="4149" y="8591"/>
                  </a:cubicBezTo>
                  <a:cubicBezTo>
                    <a:pt x="4237" y="8563"/>
                    <a:pt x="4322" y="8550"/>
                    <a:pt x="4404" y="8550"/>
                  </a:cubicBezTo>
                  <a:close/>
                  <a:moveTo>
                    <a:pt x="18400" y="800"/>
                  </a:moveTo>
                  <a:cubicBezTo>
                    <a:pt x="19350" y="800"/>
                    <a:pt x="20300" y="800"/>
                    <a:pt x="21250" y="895"/>
                  </a:cubicBezTo>
                  <a:cubicBezTo>
                    <a:pt x="22358" y="1054"/>
                    <a:pt x="24132" y="2225"/>
                    <a:pt x="24322" y="3270"/>
                  </a:cubicBezTo>
                  <a:cubicBezTo>
                    <a:pt x="24449" y="3809"/>
                    <a:pt x="24164" y="4284"/>
                    <a:pt x="23309" y="4632"/>
                  </a:cubicBezTo>
                  <a:cubicBezTo>
                    <a:pt x="22992" y="4759"/>
                    <a:pt x="23024" y="5107"/>
                    <a:pt x="23277" y="5139"/>
                  </a:cubicBezTo>
                  <a:cubicBezTo>
                    <a:pt x="23024" y="6659"/>
                    <a:pt x="22865" y="8179"/>
                    <a:pt x="22833" y="9699"/>
                  </a:cubicBezTo>
                  <a:lnTo>
                    <a:pt x="22833" y="9763"/>
                  </a:lnTo>
                  <a:cubicBezTo>
                    <a:pt x="19350" y="9699"/>
                    <a:pt x="15835" y="9668"/>
                    <a:pt x="12351" y="9572"/>
                  </a:cubicBezTo>
                  <a:cubicBezTo>
                    <a:pt x="12541" y="8306"/>
                    <a:pt x="12541" y="7007"/>
                    <a:pt x="12383" y="5709"/>
                  </a:cubicBezTo>
                  <a:lnTo>
                    <a:pt x="12383" y="5709"/>
                  </a:lnTo>
                  <a:cubicBezTo>
                    <a:pt x="12573" y="5741"/>
                    <a:pt x="12763" y="5741"/>
                    <a:pt x="12984" y="5741"/>
                  </a:cubicBezTo>
                  <a:cubicBezTo>
                    <a:pt x="13048" y="5741"/>
                    <a:pt x="13143" y="5709"/>
                    <a:pt x="13174" y="5646"/>
                  </a:cubicBezTo>
                  <a:cubicBezTo>
                    <a:pt x="13301" y="5487"/>
                    <a:pt x="13238" y="5266"/>
                    <a:pt x="12984" y="5234"/>
                  </a:cubicBezTo>
                  <a:cubicBezTo>
                    <a:pt x="12066" y="5139"/>
                    <a:pt x="11116" y="4442"/>
                    <a:pt x="11116" y="3429"/>
                  </a:cubicBezTo>
                  <a:cubicBezTo>
                    <a:pt x="11116" y="2542"/>
                    <a:pt x="11781" y="1940"/>
                    <a:pt x="12573" y="1624"/>
                  </a:cubicBezTo>
                  <a:cubicBezTo>
                    <a:pt x="12699" y="1529"/>
                    <a:pt x="12731" y="1434"/>
                    <a:pt x="12731" y="1307"/>
                  </a:cubicBezTo>
                  <a:cubicBezTo>
                    <a:pt x="14600" y="1022"/>
                    <a:pt x="16500" y="832"/>
                    <a:pt x="18400" y="800"/>
                  </a:cubicBezTo>
                  <a:close/>
                  <a:moveTo>
                    <a:pt x="37116" y="1022"/>
                  </a:moveTo>
                  <a:cubicBezTo>
                    <a:pt x="39206" y="1022"/>
                    <a:pt x="41265" y="1339"/>
                    <a:pt x="43323" y="1909"/>
                  </a:cubicBezTo>
                  <a:cubicBezTo>
                    <a:pt x="44020" y="2922"/>
                    <a:pt x="43957" y="3967"/>
                    <a:pt x="43545" y="5139"/>
                  </a:cubicBezTo>
                  <a:cubicBezTo>
                    <a:pt x="43482" y="5266"/>
                    <a:pt x="43482" y="5329"/>
                    <a:pt x="43545" y="5424"/>
                  </a:cubicBezTo>
                  <a:cubicBezTo>
                    <a:pt x="43450" y="5392"/>
                    <a:pt x="43323" y="5392"/>
                    <a:pt x="43292" y="5392"/>
                  </a:cubicBezTo>
                  <a:cubicBezTo>
                    <a:pt x="42975" y="5931"/>
                    <a:pt x="42975" y="6596"/>
                    <a:pt x="42943" y="7229"/>
                  </a:cubicBezTo>
                  <a:cubicBezTo>
                    <a:pt x="42848" y="8084"/>
                    <a:pt x="42817" y="8876"/>
                    <a:pt x="42785" y="9699"/>
                  </a:cubicBezTo>
                  <a:cubicBezTo>
                    <a:pt x="42785" y="9826"/>
                    <a:pt x="42817" y="9889"/>
                    <a:pt x="42848" y="9921"/>
                  </a:cubicBezTo>
                  <a:cubicBezTo>
                    <a:pt x="39365" y="9921"/>
                    <a:pt x="35881" y="9921"/>
                    <a:pt x="32398" y="9889"/>
                  </a:cubicBezTo>
                  <a:cubicBezTo>
                    <a:pt x="32398" y="8496"/>
                    <a:pt x="32461" y="7134"/>
                    <a:pt x="32334" y="5741"/>
                  </a:cubicBezTo>
                  <a:lnTo>
                    <a:pt x="32461" y="5741"/>
                  </a:lnTo>
                  <a:cubicBezTo>
                    <a:pt x="32683" y="5709"/>
                    <a:pt x="32619" y="5329"/>
                    <a:pt x="32366" y="5297"/>
                  </a:cubicBezTo>
                  <a:cubicBezTo>
                    <a:pt x="31447" y="5234"/>
                    <a:pt x="30941" y="4442"/>
                    <a:pt x="30972" y="3555"/>
                  </a:cubicBezTo>
                  <a:cubicBezTo>
                    <a:pt x="31036" y="2827"/>
                    <a:pt x="31447" y="2130"/>
                    <a:pt x="31828" y="1497"/>
                  </a:cubicBezTo>
                  <a:cubicBezTo>
                    <a:pt x="33601" y="1465"/>
                    <a:pt x="35343" y="1022"/>
                    <a:pt x="37116" y="1022"/>
                  </a:cubicBezTo>
                  <a:close/>
                  <a:moveTo>
                    <a:pt x="50069" y="8591"/>
                  </a:moveTo>
                  <a:cubicBezTo>
                    <a:pt x="50766" y="8591"/>
                    <a:pt x="51177" y="9287"/>
                    <a:pt x="51082" y="9921"/>
                  </a:cubicBezTo>
                  <a:lnTo>
                    <a:pt x="51082" y="9984"/>
                  </a:lnTo>
                  <a:lnTo>
                    <a:pt x="48992" y="9984"/>
                  </a:lnTo>
                  <a:cubicBezTo>
                    <a:pt x="48929" y="9351"/>
                    <a:pt x="49404" y="8622"/>
                    <a:pt x="50069" y="8591"/>
                  </a:cubicBezTo>
                  <a:close/>
                  <a:moveTo>
                    <a:pt x="32081" y="13626"/>
                  </a:moveTo>
                  <a:lnTo>
                    <a:pt x="32081" y="13626"/>
                  </a:lnTo>
                  <a:cubicBezTo>
                    <a:pt x="35438" y="13689"/>
                    <a:pt x="38858" y="13721"/>
                    <a:pt x="42215" y="13721"/>
                  </a:cubicBezTo>
                  <a:cubicBezTo>
                    <a:pt x="42152" y="18155"/>
                    <a:pt x="42310" y="22588"/>
                    <a:pt x="42342" y="27022"/>
                  </a:cubicBezTo>
                  <a:cubicBezTo>
                    <a:pt x="42370" y="30776"/>
                    <a:pt x="41803" y="36985"/>
                    <a:pt x="37351" y="36985"/>
                  </a:cubicBezTo>
                  <a:cubicBezTo>
                    <a:pt x="36771" y="36985"/>
                    <a:pt x="36125" y="36879"/>
                    <a:pt x="35406" y="36649"/>
                  </a:cubicBezTo>
                  <a:cubicBezTo>
                    <a:pt x="35389" y="36646"/>
                    <a:pt x="35373" y="36644"/>
                    <a:pt x="35358" y="36644"/>
                  </a:cubicBezTo>
                  <a:cubicBezTo>
                    <a:pt x="35235" y="36644"/>
                    <a:pt x="35188" y="36751"/>
                    <a:pt x="35216" y="36808"/>
                  </a:cubicBezTo>
                  <a:cubicBezTo>
                    <a:pt x="32556" y="35984"/>
                    <a:pt x="32271" y="33356"/>
                    <a:pt x="32366" y="30822"/>
                  </a:cubicBezTo>
                  <a:cubicBezTo>
                    <a:pt x="32398" y="28764"/>
                    <a:pt x="32429" y="26705"/>
                    <a:pt x="32429" y="24647"/>
                  </a:cubicBezTo>
                  <a:cubicBezTo>
                    <a:pt x="32493" y="20973"/>
                    <a:pt x="32493" y="17268"/>
                    <a:pt x="32081" y="13626"/>
                  </a:cubicBezTo>
                  <a:close/>
                  <a:moveTo>
                    <a:pt x="12414" y="13468"/>
                  </a:moveTo>
                  <a:cubicBezTo>
                    <a:pt x="15866" y="13531"/>
                    <a:pt x="19255" y="13531"/>
                    <a:pt x="22707" y="13531"/>
                  </a:cubicBezTo>
                  <a:cubicBezTo>
                    <a:pt x="22675" y="17363"/>
                    <a:pt x="22643" y="21258"/>
                    <a:pt x="22580" y="25090"/>
                  </a:cubicBezTo>
                  <a:cubicBezTo>
                    <a:pt x="22550" y="27792"/>
                    <a:pt x="23713" y="37624"/>
                    <a:pt x="19289" y="37624"/>
                  </a:cubicBezTo>
                  <a:cubicBezTo>
                    <a:pt x="19098" y="37624"/>
                    <a:pt x="18897" y="37606"/>
                    <a:pt x="18685" y="37568"/>
                  </a:cubicBezTo>
                  <a:cubicBezTo>
                    <a:pt x="18558" y="37568"/>
                    <a:pt x="18463" y="37663"/>
                    <a:pt x="18463" y="37726"/>
                  </a:cubicBezTo>
                  <a:cubicBezTo>
                    <a:pt x="18220" y="37735"/>
                    <a:pt x="17974" y="37741"/>
                    <a:pt x="17728" y="37741"/>
                  </a:cubicBezTo>
                  <a:cubicBezTo>
                    <a:pt x="17075" y="37741"/>
                    <a:pt x="16415" y="37697"/>
                    <a:pt x="15771" y="37536"/>
                  </a:cubicBezTo>
                  <a:cubicBezTo>
                    <a:pt x="13554" y="36934"/>
                    <a:pt x="13016" y="34274"/>
                    <a:pt x="12763" y="32279"/>
                  </a:cubicBezTo>
                  <a:cubicBezTo>
                    <a:pt x="12541" y="30221"/>
                    <a:pt x="12731" y="28035"/>
                    <a:pt x="12699" y="25977"/>
                  </a:cubicBezTo>
                  <a:cubicBezTo>
                    <a:pt x="12668" y="21828"/>
                    <a:pt x="12446" y="17743"/>
                    <a:pt x="12414" y="13468"/>
                  </a:cubicBezTo>
                  <a:close/>
                  <a:moveTo>
                    <a:pt x="18714" y="1"/>
                  </a:moveTo>
                  <a:cubicBezTo>
                    <a:pt x="16371" y="1"/>
                    <a:pt x="14078" y="325"/>
                    <a:pt x="11813" y="1022"/>
                  </a:cubicBezTo>
                  <a:cubicBezTo>
                    <a:pt x="11749" y="1054"/>
                    <a:pt x="11718" y="1149"/>
                    <a:pt x="11718" y="1212"/>
                  </a:cubicBezTo>
                  <a:cubicBezTo>
                    <a:pt x="10863" y="1687"/>
                    <a:pt x="10324" y="2700"/>
                    <a:pt x="10451" y="3650"/>
                  </a:cubicBezTo>
                  <a:cubicBezTo>
                    <a:pt x="10546" y="4505"/>
                    <a:pt x="11148" y="5234"/>
                    <a:pt x="11939" y="5551"/>
                  </a:cubicBezTo>
                  <a:cubicBezTo>
                    <a:pt x="11939" y="6881"/>
                    <a:pt x="11876" y="8179"/>
                    <a:pt x="11749" y="9541"/>
                  </a:cubicBezTo>
                  <a:cubicBezTo>
                    <a:pt x="9849" y="9509"/>
                    <a:pt x="7981" y="9446"/>
                    <a:pt x="6081" y="9414"/>
                  </a:cubicBezTo>
                  <a:cubicBezTo>
                    <a:pt x="6052" y="8586"/>
                    <a:pt x="5276" y="7835"/>
                    <a:pt x="4428" y="7835"/>
                  </a:cubicBezTo>
                  <a:cubicBezTo>
                    <a:pt x="4335" y="7835"/>
                    <a:pt x="4242" y="7844"/>
                    <a:pt x="4149" y="7862"/>
                  </a:cubicBezTo>
                  <a:cubicBezTo>
                    <a:pt x="3420" y="8021"/>
                    <a:pt x="2945" y="8654"/>
                    <a:pt x="2914" y="9351"/>
                  </a:cubicBezTo>
                  <a:lnTo>
                    <a:pt x="2407" y="9351"/>
                  </a:lnTo>
                  <a:cubicBezTo>
                    <a:pt x="2378" y="9206"/>
                    <a:pt x="2244" y="9062"/>
                    <a:pt x="2052" y="9062"/>
                  </a:cubicBezTo>
                  <a:cubicBezTo>
                    <a:pt x="2033" y="9062"/>
                    <a:pt x="2015" y="9063"/>
                    <a:pt x="1995" y="9066"/>
                  </a:cubicBezTo>
                  <a:cubicBezTo>
                    <a:pt x="538" y="9256"/>
                    <a:pt x="0" y="11884"/>
                    <a:pt x="1489" y="12391"/>
                  </a:cubicBezTo>
                  <a:lnTo>
                    <a:pt x="1520" y="12391"/>
                  </a:lnTo>
                  <a:cubicBezTo>
                    <a:pt x="1647" y="12391"/>
                    <a:pt x="1774" y="12233"/>
                    <a:pt x="1679" y="12106"/>
                  </a:cubicBezTo>
                  <a:cubicBezTo>
                    <a:pt x="1204" y="11409"/>
                    <a:pt x="1172" y="10491"/>
                    <a:pt x="1805" y="9921"/>
                  </a:cubicBezTo>
                  <a:cubicBezTo>
                    <a:pt x="1900" y="10016"/>
                    <a:pt x="1964" y="10079"/>
                    <a:pt x="2090" y="10079"/>
                  </a:cubicBezTo>
                  <a:cubicBezTo>
                    <a:pt x="2407" y="10143"/>
                    <a:pt x="2755" y="10174"/>
                    <a:pt x="3072" y="10174"/>
                  </a:cubicBezTo>
                  <a:cubicBezTo>
                    <a:pt x="3119" y="10206"/>
                    <a:pt x="3167" y="10222"/>
                    <a:pt x="3215" y="10222"/>
                  </a:cubicBezTo>
                  <a:cubicBezTo>
                    <a:pt x="3262" y="10222"/>
                    <a:pt x="3310" y="10206"/>
                    <a:pt x="3357" y="10174"/>
                  </a:cubicBezTo>
                  <a:cubicBezTo>
                    <a:pt x="20015" y="10808"/>
                    <a:pt x="35659" y="10681"/>
                    <a:pt x="53204" y="10871"/>
                  </a:cubicBezTo>
                  <a:cubicBezTo>
                    <a:pt x="53236" y="10871"/>
                    <a:pt x="53299" y="10839"/>
                    <a:pt x="53362" y="10839"/>
                  </a:cubicBezTo>
                  <a:lnTo>
                    <a:pt x="53362" y="10839"/>
                  </a:lnTo>
                  <a:cubicBezTo>
                    <a:pt x="53457" y="11473"/>
                    <a:pt x="53394" y="12106"/>
                    <a:pt x="53077" y="12676"/>
                  </a:cubicBezTo>
                  <a:cubicBezTo>
                    <a:pt x="53046" y="12613"/>
                    <a:pt x="52982" y="12613"/>
                    <a:pt x="52919" y="12613"/>
                  </a:cubicBezTo>
                  <a:cubicBezTo>
                    <a:pt x="50552" y="12527"/>
                    <a:pt x="48181" y="12495"/>
                    <a:pt x="45806" y="12495"/>
                  </a:cubicBezTo>
                  <a:cubicBezTo>
                    <a:pt x="41192" y="12495"/>
                    <a:pt x="36564" y="12613"/>
                    <a:pt x="31923" y="12676"/>
                  </a:cubicBezTo>
                  <a:cubicBezTo>
                    <a:pt x="31907" y="12644"/>
                    <a:pt x="31883" y="12629"/>
                    <a:pt x="31851" y="12629"/>
                  </a:cubicBezTo>
                  <a:cubicBezTo>
                    <a:pt x="31820" y="12629"/>
                    <a:pt x="31780" y="12644"/>
                    <a:pt x="31732" y="12676"/>
                  </a:cubicBezTo>
                  <a:cubicBezTo>
                    <a:pt x="30244" y="12708"/>
                    <a:pt x="28756" y="12708"/>
                    <a:pt x="27267" y="12708"/>
                  </a:cubicBezTo>
                  <a:cubicBezTo>
                    <a:pt x="19776" y="12680"/>
                    <a:pt x="12285" y="12506"/>
                    <a:pt x="4772" y="12506"/>
                  </a:cubicBezTo>
                  <a:cubicBezTo>
                    <a:pt x="3710" y="12506"/>
                    <a:pt x="2647" y="12510"/>
                    <a:pt x="1584" y="12518"/>
                  </a:cubicBezTo>
                  <a:cubicBezTo>
                    <a:pt x="1267" y="12549"/>
                    <a:pt x="1267" y="12993"/>
                    <a:pt x="1584" y="13024"/>
                  </a:cubicBezTo>
                  <a:cubicBezTo>
                    <a:pt x="2249" y="13056"/>
                    <a:pt x="2882" y="13088"/>
                    <a:pt x="3547" y="13151"/>
                  </a:cubicBezTo>
                  <a:cubicBezTo>
                    <a:pt x="4370" y="13183"/>
                    <a:pt x="5162" y="13214"/>
                    <a:pt x="6017" y="13246"/>
                  </a:cubicBezTo>
                  <a:cubicBezTo>
                    <a:pt x="5922" y="18281"/>
                    <a:pt x="6176" y="23348"/>
                    <a:pt x="6239" y="28384"/>
                  </a:cubicBezTo>
                  <a:cubicBezTo>
                    <a:pt x="6334" y="33483"/>
                    <a:pt x="6176" y="38645"/>
                    <a:pt x="6524" y="43712"/>
                  </a:cubicBezTo>
                  <a:cubicBezTo>
                    <a:pt x="6524" y="43743"/>
                    <a:pt x="6556" y="43743"/>
                    <a:pt x="6556" y="43775"/>
                  </a:cubicBezTo>
                  <a:lnTo>
                    <a:pt x="6841" y="43775"/>
                  </a:lnTo>
                  <a:cubicBezTo>
                    <a:pt x="6841" y="43743"/>
                    <a:pt x="6872" y="43743"/>
                    <a:pt x="6872" y="43712"/>
                  </a:cubicBezTo>
                  <a:cubicBezTo>
                    <a:pt x="7284" y="38581"/>
                    <a:pt x="7062" y="33483"/>
                    <a:pt x="7031" y="28384"/>
                  </a:cubicBezTo>
                  <a:cubicBezTo>
                    <a:pt x="6967" y="23380"/>
                    <a:pt x="7031" y="18281"/>
                    <a:pt x="6714" y="13309"/>
                  </a:cubicBezTo>
                  <a:lnTo>
                    <a:pt x="6714" y="13309"/>
                  </a:lnTo>
                  <a:cubicBezTo>
                    <a:pt x="8487" y="13373"/>
                    <a:pt x="10229" y="13404"/>
                    <a:pt x="12034" y="13468"/>
                  </a:cubicBezTo>
                  <a:cubicBezTo>
                    <a:pt x="11559" y="19833"/>
                    <a:pt x="11971" y="26452"/>
                    <a:pt x="12098" y="32817"/>
                  </a:cubicBezTo>
                  <a:cubicBezTo>
                    <a:pt x="12208" y="37019"/>
                    <a:pt x="14580" y="38387"/>
                    <a:pt x="18120" y="38387"/>
                  </a:cubicBezTo>
                  <a:cubicBezTo>
                    <a:pt x="18662" y="38387"/>
                    <a:pt x="19232" y="38355"/>
                    <a:pt x="19825" y="38296"/>
                  </a:cubicBezTo>
                  <a:cubicBezTo>
                    <a:pt x="19983" y="38296"/>
                    <a:pt x="20047" y="38170"/>
                    <a:pt x="20110" y="38043"/>
                  </a:cubicBezTo>
                  <a:cubicBezTo>
                    <a:pt x="22422" y="37853"/>
                    <a:pt x="23277" y="34876"/>
                    <a:pt x="23340" y="32596"/>
                  </a:cubicBezTo>
                  <a:cubicBezTo>
                    <a:pt x="23594" y="26230"/>
                    <a:pt x="23499" y="19897"/>
                    <a:pt x="23594" y="13563"/>
                  </a:cubicBezTo>
                  <a:cubicBezTo>
                    <a:pt x="24797" y="13626"/>
                    <a:pt x="26000" y="13626"/>
                    <a:pt x="27235" y="13626"/>
                  </a:cubicBezTo>
                  <a:cubicBezTo>
                    <a:pt x="28661" y="13626"/>
                    <a:pt x="30117" y="13626"/>
                    <a:pt x="31574" y="13658"/>
                  </a:cubicBezTo>
                  <a:cubicBezTo>
                    <a:pt x="31384" y="19390"/>
                    <a:pt x="31701" y="25185"/>
                    <a:pt x="31542" y="30917"/>
                  </a:cubicBezTo>
                  <a:cubicBezTo>
                    <a:pt x="31416" y="34243"/>
                    <a:pt x="31891" y="37409"/>
                    <a:pt x="35786" y="37853"/>
                  </a:cubicBezTo>
                  <a:cubicBezTo>
                    <a:pt x="35805" y="37856"/>
                    <a:pt x="35824" y="37857"/>
                    <a:pt x="35841" y="37857"/>
                  </a:cubicBezTo>
                  <a:cubicBezTo>
                    <a:pt x="36029" y="37857"/>
                    <a:pt x="36137" y="37710"/>
                    <a:pt x="36166" y="37536"/>
                  </a:cubicBezTo>
                  <a:cubicBezTo>
                    <a:pt x="36607" y="37716"/>
                    <a:pt x="37052" y="37799"/>
                    <a:pt x="37492" y="37799"/>
                  </a:cubicBezTo>
                  <a:cubicBezTo>
                    <a:pt x="39832" y="37799"/>
                    <a:pt x="42034" y="35474"/>
                    <a:pt x="42753" y="33261"/>
                  </a:cubicBezTo>
                  <a:cubicBezTo>
                    <a:pt x="43545" y="30727"/>
                    <a:pt x="43260" y="27909"/>
                    <a:pt x="43228" y="25280"/>
                  </a:cubicBezTo>
                  <a:cubicBezTo>
                    <a:pt x="43165" y="21448"/>
                    <a:pt x="43165" y="17616"/>
                    <a:pt x="43070" y="13784"/>
                  </a:cubicBezTo>
                  <a:cubicBezTo>
                    <a:pt x="45034" y="13784"/>
                    <a:pt x="47029" y="13721"/>
                    <a:pt x="48992" y="13658"/>
                  </a:cubicBezTo>
                  <a:lnTo>
                    <a:pt x="49245" y="13658"/>
                  </a:lnTo>
                  <a:cubicBezTo>
                    <a:pt x="49499" y="13658"/>
                    <a:pt x="49784" y="13626"/>
                    <a:pt x="50069" y="13626"/>
                  </a:cubicBezTo>
                  <a:cubicBezTo>
                    <a:pt x="50607" y="18693"/>
                    <a:pt x="50829" y="23760"/>
                    <a:pt x="50607" y="28859"/>
                  </a:cubicBezTo>
                  <a:cubicBezTo>
                    <a:pt x="50417" y="33578"/>
                    <a:pt x="49752" y="38423"/>
                    <a:pt x="50512" y="43110"/>
                  </a:cubicBezTo>
                  <a:lnTo>
                    <a:pt x="50892" y="43110"/>
                  </a:lnTo>
                  <a:cubicBezTo>
                    <a:pt x="51082" y="33261"/>
                    <a:pt x="51842" y="23443"/>
                    <a:pt x="50829" y="13626"/>
                  </a:cubicBezTo>
                  <a:cubicBezTo>
                    <a:pt x="51494" y="13563"/>
                    <a:pt x="52191" y="13531"/>
                    <a:pt x="52887" y="13499"/>
                  </a:cubicBezTo>
                  <a:cubicBezTo>
                    <a:pt x="52951" y="13499"/>
                    <a:pt x="52982" y="13468"/>
                    <a:pt x="53046" y="13468"/>
                  </a:cubicBezTo>
                  <a:cubicBezTo>
                    <a:pt x="53085" y="13494"/>
                    <a:pt x="53130" y="13509"/>
                    <a:pt x="53178" y="13509"/>
                  </a:cubicBezTo>
                  <a:cubicBezTo>
                    <a:pt x="53246" y="13509"/>
                    <a:pt x="53320" y="13479"/>
                    <a:pt x="53394" y="13404"/>
                  </a:cubicBezTo>
                  <a:cubicBezTo>
                    <a:pt x="54091" y="12676"/>
                    <a:pt x="54408" y="11599"/>
                    <a:pt x="54091" y="10554"/>
                  </a:cubicBezTo>
                  <a:cubicBezTo>
                    <a:pt x="54044" y="10366"/>
                    <a:pt x="53891" y="10265"/>
                    <a:pt x="53738" y="10265"/>
                  </a:cubicBezTo>
                  <a:cubicBezTo>
                    <a:pt x="53685" y="10265"/>
                    <a:pt x="53633" y="10277"/>
                    <a:pt x="53584" y="10301"/>
                  </a:cubicBezTo>
                  <a:cubicBezTo>
                    <a:pt x="53552" y="10143"/>
                    <a:pt x="53394" y="10016"/>
                    <a:pt x="53204" y="10016"/>
                  </a:cubicBezTo>
                  <a:lnTo>
                    <a:pt x="51842" y="10016"/>
                  </a:lnTo>
                  <a:cubicBezTo>
                    <a:pt x="52096" y="8971"/>
                    <a:pt x="51209" y="7926"/>
                    <a:pt x="50132" y="7926"/>
                  </a:cubicBezTo>
                  <a:cubicBezTo>
                    <a:pt x="49087" y="7957"/>
                    <a:pt x="48327" y="9034"/>
                    <a:pt x="48549" y="10016"/>
                  </a:cubicBezTo>
                  <a:lnTo>
                    <a:pt x="43482" y="10016"/>
                  </a:lnTo>
                  <a:cubicBezTo>
                    <a:pt x="43545" y="9953"/>
                    <a:pt x="43577" y="9858"/>
                    <a:pt x="43577" y="9763"/>
                  </a:cubicBezTo>
                  <a:cubicBezTo>
                    <a:pt x="43608" y="8971"/>
                    <a:pt x="43640" y="8242"/>
                    <a:pt x="43703" y="7482"/>
                  </a:cubicBezTo>
                  <a:cubicBezTo>
                    <a:pt x="43703" y="6849"/>
                    <a:pt x="43862" y="6089"/>
                    <a:pt x="43577" y="5487"/>
                  </a:cubicBezTo>
                  <a:lnTo>
                    <a:pt x="43577" y="5487"/>
                  </a:lnTo>
                  <a:cubicBezTo>
                    <a:pt x="43662" y="5573"/>
                    <a:pt x="43794" y="5631"/>
                    <a:pt x="43933" y="5631"/>
                  </a:cubicBezTo>
                  <a:cubicBezTo>
                    <a:pt x="44050" y="5631"/>
                    <a:pt x="44172" y="5589"/>
                    <a:pt x="44273" y="5487"/>
                  </a:cubicBezTo>
                  <a:cubicBezTo>
                    <a:pt x="45002" y="4379"/>
                    <a:pt x="44748" y="2764"/>
                    <a:pt x="43957" y="1750"/>
                  </a:cubicBezTo>
                  <a:cubicBezTo>
                    <a:pt x="44020" y="1592"/>
                    <a:pt x="43925" y="1370"/>
                    <a:pt x="43735" y="1307"/>
                  </a:cubicBezTo>
                  <a:cubicBezTo>
                    <a:pt x="41666" y="744"/>
                    <a:pt x="39234" y="275"/>
                    <a:pt x="36866" y="275"/>
                  </a:cubicBezTo>
                  <a:cubicBezTo>
                    <a:pt x="35102" y="275"/>
                    <a:pt x="33374" y="536"/>
                    <a:pt x="31859" y="1212"/>
                  </a:cubicBezTo>
                  <a:cubicBezTo>
                    <a:pt x="31784" y="1117"/>
                    <a:pt x="31686" y="1057"/>
                    <a:pt x="31592" y="1057"/>
                  </a:cubicBezTo>
                  <a:cubicBezTo>
                    <a:pt x="31528" y="1057"/>
                    <a:pt x="31467" y="1085"/>
                    <a:pt x="31416" y="1149"/>
                  </a:cubicBezTo>
                  <a:cubicBezTo>
                    <a:pt x="30719" y="2004"/>
                    <a:pt x="30086" y="3239"/>
                    <a:pt x="30434" y="4379"/>
                  </a:cubicBezTo>
                  <a:cubicBezTo>
                    <a:pt x="30656" y="5107"/>
                    <a:pt x="31226" y="5646"/>
                    <a:pt x="31891" y="5772"/>
                  </a:cubicBezTo>
                  <a:cubicBezTo>
                    <a:pt x="31764" y="7166"/>
                    <a:pt x="31828" y="8559"/>
                    <a:pt x="31828" y="9921"/>
                  </a:cubicBezTo>
                  <a:lnTo>
                    <a:pt x="23499" y="9826"/>
                  </a:lnTo>
                  <a:lnTo>
                    <a:pt x="23499" y="9731"/>
                  </a:lnTo>
                  <a:cubicBezTo>
                    <a:pt x="23657" y="8274"/>
                    <a:pt x="23689" y="6754"/>
                    <a:pt x="23689" y="5266"/>
                  </a:cubicBezTo>
                  <a:cubicBezTo>
                    <a:pt x="23689" y="5234"/>
                    <a:pt x="23657" y="5234"/>
                    <a:pt x="23657" y="5171"/>
                  </a:cubicBezTo>
                  <a:cubicBezTo>
                    <a:pt x="25652" y="4759"/>
                    <a:pt x="25430" y="2067"/>
                    <a:pt x="24069" y="990"/>
                  </a:cubicBezTo>
                  <a:cubicBezTo>
                    <a:pt x="22738" y="8"/>
                    <a:pt x="20902" y="8"/>
                    <a:pt x="19350" y="8"/>
                  </a:cubicBezTo>
                  <a:cubicBezTo>
                    <a:pt x="19138" y="3"/>
                    <a:pt x="18926" y="1"/>
                    <a:pt x="18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67677400" y="4411613"/>
              <a:ext cx="1338025" cy="73100"/>
            </a:xfrm>
            <a:custGeom>
              <a:avLst/>
              <a:gdLst/>
              <a:ahLst/>
              <a:cxnLst/>
              <a:rect l="l" t="t" r="r" b="b"/>
              <a:pathLst>
                <a:path w="53521" h="2924" extrusionOk="0">
                  <a:moveTo>
                    <a:pt x="52792" y="515"/>
                  </a:moveTo>
                  <a:cubicBezTo>
                    <a:pt x="52697" y="927"/>
                    <a:pt x="52602" y="1402"/>
                    <a:pt x="52602" y="1782"/>
                  </a:cubicBezTo>
                  <a:cubicBezTo>
                    <a:pt x="35659" y="1909"/>
                    <a:pt x="18527" y="1719"/>
                    <a:pt x="1584" y="2384"/>
                  </a:cubicBezTo>
                  <a:cubicBezTo>
                    <a:pt x="1457" y="2384"/>
                    <a:pt x="1394" y="2415"/>
                    <a:pt x="1330" y="2447"/>
                  </a:cubicBezTo>
                  <a:cubicBezTo>
                    <a:pt x="538" y="2099"/>
                    <a:pt x="792" y="1244"/>
                    <a:pt x="1869" y="1244"/>
                  </a:cubicBezTo>
                  <a:cubicBezTo>
                    <a:pt x="2122" y="1244"/>
                    <a:pt x="2249" y="1085"/>
                    <a:pt x="2217" y="959"/>
                  </a:cubicBezTo>
                  <a:lnTo>
                    <a:pt x="2217" y="959"/>
                  </a:lnTo>
                  <a:cubicBezTo>
                    <a:pt x="5281" y="999"/>
                    <a:pt x="8350" y="1016"/>
                    <a:pt x="11421" y="1016"/>
                  </a:cubicBezTo>
                  <a:cubicBezTo>
                    <a:pt x="25173" y="1016"/>
                    <a:pt x="38977" y="671"/>
                    <a:pt x="52697" y="515"/>
                  </a:cubicBezTo>
                  <a:close/>
                  <a:moveTo>
                    <a:pt x="52764" y="1"/>
                  </a:moveTo>
                  <a:cubicBezTo>
                    <a:pt x="52725" y="1"/>
                    <a:pt x="52682" y="3"/>
                    <a:pt x="52634" y="9"/>
                  </a:cubicBezTo>
                  <a:lnTo>
                    <a:pt x="48422" y="9"/>
                  </a:lnTo>
                  <a:cubicBezTo>
                    <a:pt x="34488" y="135"/>
                    <a:pt x="20490" y="104"/>
                    <a:pt x="6556" y="484"/>
                  </a:cubicBezTo>
                  <a:lnTo>
                    <a:pt x="6302" y="484"/>
                  </a:lnTo>
                  <a:cubicBezTo>
                    <a:pt x="5384" y="515"/>
                    <a:pt x="4465" y="515"/>
                    <a:pt x="3610" y="579"/>
                  </a:cubicBezTo>
                  <a:lnTo>
                    <a:pt x="3135" y="579"/>
                  </a:lnTo>
                  <a:cubicBezTo>
                    <a:pt x="2597" y="579"/>
                    <a:pt x="2090" y="610"/>
                    <a:pt x="1584" y="610"/>
                  </a:cubicBezTo>
                  <a:cubicBezTo>
                    <a:pt x="1330" y="610"/>
                    <a:pt x="1267" y="737"/>
                    <a:pt x="1299" y="832"/>
                  </a:cubicBezTo>
                  <a:cubicBezTo>
                    <a:pt x="697" y="990"/>
                    <a:pt x="190" y="1275"/>
                    <a:pt x="127" y="1719"/>
                  </a:cubicBezTo>
                  <a:cubicBezTo>
                    <a:pt x="0" y="2194"/>
                    <a:pt x="475" y="2605"/>
                    <a:pt x="1172" y="2795"/>
                  </a:cubicBezTo>
                  <a:cubicBezTo>
                    <a:pt x="1267" y="2795"/>
                    <a:pt x="1330" y="2795"/>
                    <a:pt x="1394" y="2732"/>
                  </a:cubicBezTo>
                  <a:cubicBezTo>
                    <a:pt x="1425" y="2795"/>
                    <a:pt x="1457" y="2795"/>
                    <a:pt x="1552" y="2795"/>
                  </a:cubicBezTo>
                  <a:cubicBezTo>
                    <a:pt x="5649" y="2887"/>
                    <a:pt x="9759" y="2923"/>
                    <a:pt x="13877" y="2923"/>
                  </a:cubicBezTo>
                  <a:cubicBezTo>
                    <a:pt x="26880" y="2923"/>
                    <a:pt x="39954" y="2560"/>
                    <a:pt x="52919" y="2415"/>
                  </a:cubicBezTo>
                  <a:cubicBezTo>
                    <a:pt x="53426" y="2415"/>
                    <a:pt x="53521" y="2035"/>
                    <a:pt x="53204" y="1877"/>
                  </a:cubicBezTo>
                  <a:cubicBezTo>
                    <a:pt x="53362" y="1402"/>
                    <a:pt x="53521" y="864"/>
                    <a:pt x="53521" y="389"/>
                  </a:cubicBezTo>
                  <a:cubicBezTo>
                    <a:pt x="53521" y="257"/>
                    <a:pt x="53345" y="191"/>
                    <a:pt x="53176" y="191"/>
                  </a:cubicBezTo>
                  <a:cubicBezTo>
                    <a:pt x="53143" y="191"/>
                    <a:pt x="53109" y="193"/>
                    <a:pt x="53077" y="199"/>
                  </a:cubicBezTo>
                  <a:cubicBezTo>
                    <a:pt x="53051" y="67"/>
                    <a:pt x="52959" y="1"/>
                    <a:pt x="5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68873700" y="3678688"/>
              <a:ext cx="30875" cy="736325"/>
            </a:xfrm>
            <a:custGeom>
              <a:avLst/>
              <a:gdLst/>
              <a:ahLst/>
              <a:cxnLst/>
              <a:rect l="l" t="t" r="r" b="b"/>
              <a:pathLst>
                <a:path w="1235" h="29453" extrusionOk="0">
                  <a:moveTo>
                    <a:pt x="982" y="0"/>
                  </a:moveTo>
                  <a:lnTo>
                    <a:pt x="792" y="32"/>
                  </a:lnTo>
                  <a:cubicBezTo>
                    <a:pt x="665" y="63"/>
                    <a:pt x="602" y="158"/>
                    <a:pt x="602" y="348"/>
                  </a:cubicBezTo>
                  <a:cubicBezTo>
                    <a:pt x="412" y="9912"/>
                    <a:pt x="0" y="19666"/>
                    <a:pt x="348" y="29262"/>
                  </a:cubicBezTo>
                  <a:cubicBezTo>
                    <a:pt x="348" y="29357"/>
                    <a:pt x="443" y="29421"/>
                    <a:pt x="475" y="29452"/>
                  </a:cubicBezTo>
                  <a:lnTo>
                    <a:pt x="602" y="29452"/>
                  </a:lnTo>
                  <a:cubicBezTo>
                    <a:pt x="665" y="29421"/>
                    <a:pt x="728" y="29357"/>
                    <a:pt x="728" y="29262"/>
                  </a:cubicBezTo>
                  <a:cubicBezTo>
                    <a:pt x="1203" y="19666"/>
                    <a:pt x="982" y="9976"/>
                    <a:pt x="1203" y="348"/>
                  </a:cubicBezTo>
                  <a:cubicBezTo>
                    <a:pt x="1235" y="158"/>
                    <a:pt x="1108" y="32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68761275" y="3474413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1"/>
                    <a:pt x="32" y="1"/>
                    <a:pt x="0" y="1"/>
                  </a:cubicBezTo>
                  <a:cubicBezTo>
                    <a:pt x="0" y="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68479250" y="3421888"/>
              <a:ext cx="260150" cy="39675"/>
            </a:xfrm>
            <a:custGeom>
              <a:avLst/>
              <a:gdLst/>
              <a:ahLst/>
              <a:cxnLst/>
              <a:rect l="l" t="t" r="r" b="b"/>
              <a:pathLst>
                <a:path w="10406" h="1587" extrusionOk="0">
                  <a:moveTo>
                    <a:pt x="371" y="0"/>
                  </a:moveTo>
                  <a:cubicBezTo>
                    <a:pt x="84" y="0"/>
                    <a:pt x="1" y="462"/>
                    <a:pt x="292" y="550"/>
                  </a:cubicBezTo>
                  <a:cubicBezTo>
                    <a:pt x="1970" y="1221"/>
                    <a:pt x="3845" y="1587"/>
                    <a:pt x="5713" y="1587"/>
                  </a:cubicBezTo>
                  <a:cubicBezTo>
                    <a:pt x="7195" y="1587"/>
                    <a:pt x="8673" y="1357"/>
                    <a:pt x="10046" y="866"/>
                  </a:cubicBezTo>
                  <a:cubicBezTo>
                    <a:pt x="10406" y="716"/>
                    <a:pt x="10283" y="197"/>
                    <a:pt x="9918" y="197"/>
                  </a:cubicBezTo>
                  <a:cubicBezTo>
                    <a:pt x="9898" y="197"/>
                    <a:pt x="9877" y="198"/>
                    <a:pt x="9856" y="201"/>
                  </a:cubicBezTo>
                  <a:cubicBezTo>
                    <a:pt x="8269" y="473"/>
                    <a:pt x="6798" y="630"/>
                    <a:pt x="5339" y="630"/>
                  </a:cubicBezTo>
                  <a:cubicBezTo>
                    <a:pt x="3740" y="630"/>
                    <a:pt x="2156" y="442"/>
                    <a:pt x="450" y="11"/>
                  </a:cubicBezTo>
                  <a:cubicBezTo>
                    <a:pt x="422" y="4"/>
                    <a:pt x="396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68641725" y="3110263"/>
              <a:ext cx="83925" cy="73100"/>
            </a:xfrm>
            <a:custGeom>
              <a:avLst/>
              <a:gdLst/>
              <a:ahLst/>
              <a:cxnLst/>
              <a:rect l="l" t="t" r="r" b="b"/>
              <a:pathLst>
                <a:path w="3357" h="2924" extrusionOk="0">
                  <a:moveTo>
                    <a:pt x="1377" y="313"/>
                  </a:moveTo>
                  <a:cubicBezTo>
                    <a:pt x="1923" y="313"/>
                    <a:pt x="2479" y="628"/>
                    <a:pt x="2660" y="1202"/>
                  </a:cubicBezTo>
                  <a:cubicBezTo>
                    <a:pt x="2882" y="1836"/>
                    <a:pt x="2439" y="2342"/>
                    <a:pt x="1837" y="2501"/>
                  </a:cubicBezTo>
                  <a:cubicBezTo>
                    <a:pt x="1734" y="2525"/>
                    <a:pt x="1637" y="2537"/>
                    <a:pt x="1547" y="2537"/>
                  </a:cubicBezTo>
                  <a:cubicBezTo>
                    <a:pt x="466" y="2537"/>
                    <a:pt x="268" y="907"/>
                    <a:pt x="1203" y="411"/>
                  </a:cubicBezTo>
                  <a:cubicBezTo>
                    <a:pt x="1235" y="411"/>
                    <a:pt x="1298" y="379"/>
                    <a:pt x="1298" y="316"/>
                  </a:cubicBezTo>
                  <a:cubicBezTo>
                    <a:pt x="1324" y="314"/>
                    <a:pt x="1351" y="313"/>
                    <a:pt x="1377" y="313"/>
                  </a:cubicBezTo>
                  <a:close/>
                  <a:moveTo>
                    <a:pt x="1554" y="0"/>
                  </a:moveTo>
                  <a:cubicBezTo>
                    <a:pt x="1458" y="0"/>
                    <a:pt x="1362" y="10"/>
                    <a:pt x="1267" y="31"/>
                  </a:cubicBezTo>
                  <a:cubicBezTo>
                    <a:pt x="1225" y="31"/>
                    <a:pt x="1196" y="16"/>
                    <a:pt x="1154" y="16"/>
                  </a:cubicBezTo>
                  <a:cubicBezTo>
                    <a:pt x="1133" y="16"/>
                    <a:pt x="1108" y="20"/>
                    <a:pt x="1077" y="31"/>
                  </a:cubicBezTo>
                  <a:cubicBezTo>
                    <a:pt x="380" y="316"/>
                    <a:pt x="0" y="1139"/>
                    <a:pt x="222" y="1899"/>
                  </a:cubicBezTo>
                  <a:cubicBezTo>
                    <a:pt x="399" y="2533"/>
                    <a:pt x="983" y="2924"/>
                    <a:pt x="1583" y="2924"/>
                  </a:cubicBezTo>
                  <a:cubicBezTo>
                    <a:pt x="1732" y="2924"/>
                    <a:pt x="1882" y="2899"/>
                    <a:pt x="2027" y="2849"/>
                  </a:cubicBezTo>
                  <a:cubicBezTo>
                    <a:pt x="2787" y="2627"/>
                    <a:pt x="3357" y="1867"/>
                    <a:pt x="3072" y="1076"/>
                  </a:cubicBezTo>
                  <a:cubicBezTo>
                    <a:pt x="2852" y="442"/>
                    <a:pt x="220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68592625" y="3816813"/>
              <a:ext cx="98975" cy="89800"/>
            </a:xfrm>
            <a:custGeom>
              <a:avLst/>
              <a:gdLst/>
              <a:ahLst/>
              <a:cxnLst/>
              <a:rect l="l" t="t" r="r" b="b"/>
              <a:pathLst>
                <a:path w="3959" h="3592" extrusionOk="0">
                  <a:moveTo>
                    <a:pt x="1493" y="1"/>
                  </a:moveTo>
                  <a:cubicBezTo>
                    <a:pt x="1461" y="1"/>
                    <a:pt x="1428" y="6"/>
                    <a:pt x="1394" y="17"/>
                  </a:cubicBezTo>
                  <a:cubicBezTo>
                    <a:pt x="444" y="239"/>
                    <a:pt x="1" y="1347"/>
                    <a:pt x="159" y="2234"/>
                  </a:cubicBezTo>
                  <a:cubicBezTo>
                    <a:pt x="327" y="3073"/>
                    <a:pt x="1088" y="3592"/>
                    <a:pt x="1918" y="3592"/>
                  </a:cubicBezTo>
                  <a:cubicBezTo>
                    <a:pt x="2028" y="3592"/>
                    <a:pt x="2138" y="3583"/>
                    <a:pt x="2249" y="3564"/>
                  </a:cubicBezTo>
                  <a:cubicBezTo>
                    <a:pt x="3199" y="3406"/>
                    <a:pt x="3959" y="2614"/>
                    <a:pt x="3833" y="1632"/>
                  </a:cubicBezTo>
                  <a:cubicBezTo>
                    <a:pt x="3748" y="819"/>
                    <a:pt x="3118" y="6"/>
                    <a:pt x="2316" y="6"/>
                  </a:cubicBezTo>
                  <a:cubicBezTo>
                    <a:pt x="2212" y="6"/>
                    <a:pt x="2105" y="20"/>
                    <a:pt x="1996" y="49"/>
                  </a:cubicBezTo>
                  <a:cubicBezTo>
                    <a:pt x="1869" y="49"/>
                    <a:pt x="1837" y="176"/>
                    <a:pt x="1869" y="239"/>
                  </a:cubicBezTo>
                  <a:cubicBezTo>
                    <a:pt x="1869" y="334"/>
                    <a:pt x="1901" y="366"/>
                    <a:pt x="1996" y="397"/>
                  </a:cubicBezTo>
                  <a:cubicBezTo>
                    <a:pt x="2534" y="587"/>
                    <a:pt x="3041" y="999"/>
                    <a:pt x="3167" y="1632"/>
                  </a:cubicBezTo>
                  <a:cubicBezTo>
                    <a:pt x="3294" y="2297"/>
                    <a:pt x="2787" y="2804"/>
                    <a:pt x="2154" y="2899"/>
                  </a:cubicBezTo>
                  <a:cubicBezTo>
                    <a:pt x="2104" y="2904"/>
                    <a:pt x="2053" y="2907"/>
                    <a:pt x="2003" y="2907"/>
                  </a:cubicBezTo>
                  <a:cubicBezTo>
                    <a:pt x="1455" y="2907"/>
                    <a:pt x="945" y="2593"/>
                    <a:pt x="887" y="2012"/>
                  </a:cubicBezTo>
                  <a:cubicBezTo>
                    <a:pt x="761" y="1379"/>
                    <a:pt x="1109" y="872"/>
                    <a:pt x="1616" y="556"/>
                  </a:cubicBezTo>
                  <a:cubicBezTo>
                    <a:pt x="1774" y="492"/>
                    <a:pt x="1837" y="366"/>
                    <a:pt x="1774" y="239"/>
                  </a:cubicBezTo>
                  <a:cubicBezTo>
                    <a:pt x="1748" y="109"/>
                    <a:pt x="1637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68522175" y="3953563"/>
              <a:ext cx="165475" cy="263700"/>
            </a:xfrm>
            <a:custGeom>
              <a:avLst/>
              <a:gdLst/>
              <a:ahLst/>
              <a:cxnLst/>
              <a:rect l="l" t="t" r="r" b="b"/>
              <a:pathLst>
                <a:path w="6619" h="10548" extrusionOk="0">
                  <a:moveTo>
                    <a:pt x="1235" y="818"/>
                  </a:moveTo>
                  <a:cubicBezTo>
                    <a:pt x="2382" y="896"/>
                    <a:pt x="3528" y="953"/>
                    <a:pt x="4657" y="953"/>
                  </a:cubicBezTo>
                  <a:cubicBezTo>
                    <a:pt x="4900" y="953"/>
                    <a:pt x="5143" y="950"/>
                    <a:pt x="5384" y="944"/>
                  </a:cubicBezTo>
                  <a:cubicBezTo>
                    <a:pt x="5479" y="944"/>
                    <a:pt x="5510" y="944"/>
                    <a:pt x="5542" y="913"/>
                  </a:cubicBezTo>
                  <a:lnTo>
                    <a:pt x="5542" y="913"/>
                  </a:lnTo>
                  <a:cubicBezTo>
                    <a:pt x="5605" y="2939"/>
                    <a:pt x="6175" y="9432"/>
                    <a:pt x="4022" y="9558"/>
                  </a:cubicBezTo>
                  <a:cubicBezTo>
                    <a:pt x="3864" y="9558"/>
                    <a:pt x="3769" y="9653"/>
                    <a:pt x="3769" y="9812"/>
                  </a:cubicBezTo>
                  <a:cubicBezTo>
                    <a:pt x="3665" y="9825"/>
                    <a:pt x="3565" y="9832"/>
                    <a:pt x="3467" y="9832"/>
                  </a:cubicBezTo>
                  <a:cubicBezTo>
                    <a:pt x="1510" y="9832"/>
                    <a:pt x="790" y="7192"/>
                    <a:pt x="760" y="5473"/>
                  </a:cubicBezTo>
                  <a:cubicBezTo>
                    <a:pt x="728" y="3889"/>
                    <a:pt x="950" y="2369"/>
                    <a:pt x="1235" y="818"/>
                  </a:cubicBezTo>
                  <a:close/>
                  <a:moveTo>
                    <a:pt x="1048" y="1"/>
                  </a:moveTo>
                  <a:cubicBezTo>
                    <a:pt x="946" y="1"/>
                    <a:pt x="843" y="56"/>
                    <a:pt x="792" y="184"/>
                  </a:cubicBezTo>
                  <a:cubicBezTo>
                    <a:pt x="158" y="2718"/>
                    <a:pt x="0" y="5790"/>
                    <a:pt x="728" y="8260"/>
                  </a:cubicBezTo>
                  <a:cubicBezTo>
                    <a:pt x="1096" y="9571"/>
                    <a:pt x="2249" y="10548"/>
                    <a:pt x="3496" y="10548"/>
                  </a:cubicBezTo>
                  <a:cubicBezTo>
                    <a:pt x="3966" y="10548"/>
                    <a:pt x="4449" y="10409"/>
                    <a:pt x="4909" y="10097"/>
                  </a:cubicBezTo>
                  <a:cubicBezTo>
                    <a:pt x="5035" y="10002"/>
                    <a:pt x="5067" y="9907"/>
                    <a:pt x="5067" y="9812"/>
                  </a:cubicBezTo>
                  <a:cubicBezTo>
                    <a:pt x="5700" y="9463"/>
                    <a:pt x="6017" y="8735"/>
                    <a:pt x="6175" y="7911"/>
                  </a:cubicBezTo>
                  <a:cubicBezTo>
                    <a:pt x="6619" y="5568"/>
                    <a:pt x="6555" y="2876"/>
                    <a:pt x="6334" y="564"/>
                  </a:cubicBezTo>
                  <a:cubicBezTo>
                    <a:pt x="6314" y="306"/>
                    <a:pt x="6120" y="185"/>
                    <a:pt x="5931" y="185"/>
                  </a:cubicBezTo>
                  <a:cubicBezTo>
                    <a:pt x="5819" y="185"/>
                    <a:pt x="5708" y="228"/>
                    <a:pt x="5637" y="311"/>
                  </a:cubicBezTo>
                  <a:cubicBezTo>
                    <a:pt x="5605" y="279"/>
                    <a:pt x="5510" y="248"/>
                    <a:pt x="5384" y="248"/>
                  </a:cubicBezTo>
                  <a:cubicBezTo>
                    <a:pt x="4054" y="248"/>
                    <a:pt x="2660" y="279"/>
                    <a:pt x="1330" y="343"/>
                  </a:cubicBezTo>
                  <a:lnTo>
                    <a:pt x="1330" y="311"/>
                  </a:lnTo>
                  <a:cubicBezTo>
                    <a:pt x="1349" y="122"/>
                    <a:pt x="1199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68499200" y="3179513"/>
              <a:ext cx="113900" cy="103950"/>
            </a:xfrm>
            <a:custGeom>
              <a:avLst/>
              <a:gdLst/>
              <a:ahLst/>
              <a:cxnLst/>
              <a:rect l="l" t="t" r="r" b="b"/>
              <a:pathLst>
                <a:path w="4556" h="4158" extrusionOk="0">
                  <a:moveTo>
                    <a:pt x="2773" y="350"/>
                  </a:moveTo>
                  <a:lnTo>
                    <a:pt x="2773" y="350"/>
                  </a:lnTo>
                  <a:cubicBezTo>
                    <a:pt x="2777" y="354"/>
                    <a:pt x="2782" y="358"/>
                    <a:pt x="2787" y="364"/>
                  </a:cubicBezTo>
                  <a:cubicBezTo>
                    <a:pt x="2629" y="427"/>
                    <a:pt x="2629" y="712"/>
                    <a:pt x="2787" y="807"/>
                  </a:cubicBezTo>
                  <a:cubicBezTo>
                    <a:pt x="3453" y="1187"/>
                    <a:pt x="3991" y="1662"/>
                    <a:pt x="3769" y="2549"/>
                  </a:cubicBezTo>
                  <a:cubicBezTo>
                    <a:pt x="3632" y="3179"/>
                    <a:pt x="2998" y="3525"/>
                    <a:pt x="2378" y="3525"/>
                  </a:cubicBezTo>
                  <a:cubicBezTo>
                    <a:pt x="2281" y="3525"/>
                    <a:pt x="2185" y="3516"/>
                    <a:pt x="2091" y="3499"/>
                  </a:cubicBezTo>
                  <a:cubicBezTo>
                    <a:pt x="1299" y="3341"/>
                    <a:pt x="697" y="2708"/>
                    <a:pt x="856" y="1853"/>
                  </a:cubicBezTo>
                  <a:cubicBezTo>
                    <a:pt x="1005" y="1048"/>
                    <a:pt x="1742" y="356"/>
                    <a:pt x="2568" y="356"/>
                  </a:cubicBezTo>
                  <a:cubicBezTo>
                    <a:pt x="2619" y="356"/>
                    <a:pt x="2672" y="358"/>
                    <a:pt x="2724" y="364"/>
                  </a:cubicBezTo>
                  <a:lnTo>
                    <a:pt x="2756" y="364"/>
                  </a:lnTo>
                  <a:cubicBezTo>
                    <a:pt x="2756" y="364"/>
                    <a:pt x="2763" y="357"/>
                    <a:pt x="2773" y="350"/>
                  </a:cubicBezTo>
                  <a:close/>
                  <a:moveTo>
                    <a:pt x="2337" y="0"/>
                  </a:moveTo>
                  <a:cubicBezTo>
                    <a:pt x="1305" y="0"/>
                    <a:pt x="388" y="741"/>
                    <a:pt x="222" y="1821"/>
                  </a:cubicBezTo>
                  <a:cubicBezTo>
                    <a:pt x="1" y="3024"/>
                    <a:pt x="919" y="3974"/>
                    <a:pt x="2027" y="4133"/>
                  </a:cubicBezTo>
                  <a:cubicBezTo>
                    <a:pt x="2141" y="4149"/>
                    <a:pt x="2256" y="4158"/>
                    <a:pt x="2370" y="4158"/>
                  </a:cubicBezTo>
                  <a:cubicBezTo>
                    <a:pt x="3335" y="4158"/>
                    <a:pt x="4268" y="3569"/>
                    <a:pt x="4466" y="2549"/>
                  </a:cubicBezTo>
                  <a:cubicBezTo>
                    <a:pt x="4556" y="1648"/>
                    <a:pt x="4020" y="320"/>
                    <a:pt x="2992" y="320"/>
                  </a:cubicBezTo>
                  <a:cubicBezTo>
                    <a:pt x="2936" y="320"/>
                    <a:pt x="2878" y="324"/>
                    <a:pt x="2819" y="332"/>
                  </a:cubicBezTo>
                  <a:cubicBezTo>
                    <a:pt x="2882" y="269"/>
                    <a:pt x="2882" y="79"/>
                    <a:pt x="2787" y="47"/>
                  </a:cubicBezTo>
                  <a:cubicBezTo>
                    <a:pt x="2636" y="16"/>
                    <a:pt x="2485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68552475" y="4109763"/>
              <a:ext cx="52850" cy="51175"/>
            </a:xfrm>
            <a:custGeom>
              <a:avLst/>
              <a:gdLst/>
              <a:ahLst/>
              <a:cxnLst/>
              <a:rect l="l" t="t" r="r" b="b"/>
              <a:pathLst>
                <a:path w="2114" h="2047" extrusionOk="0">
                  <a:moveTo>
                    <a:pt x="490" y="0"/>
                  </a:moveTo>
                  <a:cubicBezTo>
                    <a:pt x="395" y="0"/>
                    <a:pt x="304" y="53"/>
                    <a:pt x="276" y="175"/>
                  </a:cubicBezTo>
                  <a:cubicBezTo>
                    <a:pt x="0" y="1096"/>
                    <a:pt x="944" y="2046"/>
                    <a:pt x="1838" y="2046"/>
                  </a:cubicBezTo>
                  <a:cubicBezTo>
                    <a:pt x="1867" y="2046"/>
                    <a:pt x="1895" y="2045"/>
                    <a:pt x="1923" y="2043"/>
                  </a:cubicBezTo>
                  <a:cubicBezTo>
                    <a:pt x="2113" y="1980"/>
                    <a:pt x="2113" y="1727"/>
                    <a:pt x="1923" y="1727"/>
                  </a:cubicBezTo>
                  <a:cubicBezTo>
                    <a:pt x="1575" y="1663"/>
                    <a:pt x="1227" y="1473"/>
                    <a:pt x="973" y="1188"/>
                  </a:cubicBezTo>
                  <a:cubicBezTo>
                    <a:pt x="751" y="935"/>
                    <a:pt x="751" y="618"/>
                    <a:pt x="751" y="238"/>
                  </a:cubicBezTo>
                  <a:cubicBezTo>
                    <a:pt x="751" y="94"/>
                    <a:pt x="617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68519775" y="3734638"/>
              <a:ext cx="76825" cy="65375"/>
            </a:xfrm>
            <a:custGeom>
              <a:avLst/>
              <a:gdLst/>
              <a:ahLst/>
              <a:cxnLst/>
              <a:rect l="l" t="t" r="r" b="b"/>
              <a:pathLst>
                <a:path w="3073" h="2615" extrusionOk="0">
                  <a:moveTo>
                    <a:pt x="1527" y="463"/>
                  </a:moveTo>
                  <a:cubicBezTo>
                    <a:pt x="1703" y="463"/>
                    <a:pt x="1884" y="518"/>
                    <a:pt x="2059" y="644"/>
                  </a:cubicBezTo>
                  <a:cubicBezTo>
                    <a:pt x="2566" y="961"/>
                    <a:pt x="2440" y="1594"/>
                    <a:pt x="1996" y="1942"/>
                  </a:cubicBezTo>
                  <a:cubicBezTo>
                    <a:pt x="1781" y="2119"/>
                    <a:pt x="1576" y="2193"/>
                    <a:pt x="1391" y="2193"/>
                  </a:cubicBezTo>
                  <a:cubicBezTo>
                    <a:pt x="811" y="2193"/>
                    <a:pt x="427" y="1466"/>
                    <a:pt x="571" y="866"/>
                  </a:cubicBezTo>
                  <a:cubicBezTo>
                    <a:pt x="634" y="866"/>
                    <a:pt x="698" y="866"/>
                    <a:pt x="793" y="802"/>
                  </a:cubicBezTo>
                  <a:cubicBezTo>
                    <a:pt x="1003" y="592"/>
                    <a:pt x="1259" y="463"/>
                    <a:pt x="1527" y="463"/>
                  </a:cubicBezTo>
                  <a:close/>
                  <a:moveTo>
                    <a:pt x="1481" y="1"/>
                  </a:moveTo>
                  <a:cubicBezTo>
                    <a:pt x="1290" y="1"/>
                    <a:pt x="1105" y="42"/>
                    <a:pt x="951" y="137"/>
                  </a:cubicBezTo>
                  <a:cubicBezTo>
                    <a:pt x="919" y="121"/>
                    <a:pt x="888" y="114"/>
                    <a:pt x="860" y="114"/>
                  </a:cubicBezTo>
                  <a:cubicBezTo>
                    <a:pt x="832" y="114"/>
                    <a:pt x="809" y="121"/>
                    <a:pt x="793" y="137"/>
                  </a:cubicBezTo>
                  <a:cubicBezTo>
                    <a:pt x="191" y="517"/>
                    <a:pt x="1" y="1372"/>
                    <a:pt x="349" y="2006"/>
                  </a:cubicBezTo>
                  <a:cubicBezTo>
                    <a:pt x="563" y="2416"/>
                    <a:pt x="978" y="2615"/>
                    <a:pt x="1412" y="2615"/>
                  </a:cubicBezTo>
                  <a:cubicBezTo>
                    <a:pt x="1750" y="2615"/>
                    <a:pt x="2099" y="2495"/>
                    <a:pt x="2376" y="2259"/>
                  </a:cubicBezTo>
                  <a:cubicBezTo>
                    <a:pt x="3010" y="1752"/>
                    <a:pt x="3073" y="802"/>
                    <a:pt x="2376" y="296"/>
                  </a:cubicBezTo>
                  <a:cubicBezTo>
                    <a:pt x="2138" y="117"/>
                    <a:pt x="1801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68568875" y="31838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67986700" y="3410288"/>
              <a:ext cx="267875" cy="35925"/>
            </a:xfrm>
            <a:custGeom>
              <a:avLst/>
              <a:gdLst/>
              <a:ahLst/>
              <a:cxnLst/>
              <a:rect l="l" t="t" r="r" b="b"/>
              <a:pathLst>
                <a:path w="10715" h="1437" extrusionOk="0">
                  <a:moveTo>
                    <a:pt x="10317" y="1"/>
                  </a:moveTo>
                  <a:cubicBezTo>
                    <a:pt x="10272" y="1"/>
                    <a:pt x="10225" y="11"/>
                    <a:pt x="10176" y="32"/>
                  </a:cubicBezTo>
                  <a:cubicBezTo>
                    <a:pt x="8467" y="417"/>
                    <a:pt x="6776" y="608"/>
                    <a:pt x="5079" y="608"/>
                  </a:cubicBezTo>
                  <a:cubicBezTo>
                    <a:pt x="3568" y="608"/>
                    <a:pt x="2053" y="457"/>
                    <a:pt x="517" y="159"/>
                  </a:cubicBezTo>
                  <a:cubicBezTo>
                    <a:pt x="496" y="155"/>
                    <a:pt x="476" y="154"/>
                    <a:pt x="457" y="154"/>
                  </a:cubicBezTo>
                  <a:cubicBezTo>
                    <a:pt x="122" y="154"/>
                    <a:pt x="0" y="641"/>
                    <a:pt x="359" y="760"/>
                  </a:cubicBezTo>
                  <a:cubicBezTo>
                    <a:pt x="2104" y="1211"/>
                    <a:pt x="3850" y="1436"/>
                    <a:pt x="5617" y="1436"/>
                  </a:cubicBezTo>
                  <a:cubicBezTo>
                    <a:pt x="5838" y="1436"/>
                    <a:pt x="6060" y="1432"/>
                    <a:pt x="6281" y="1425"/>
                  </a:cubicBezTo>
                  <a:cubicBezTo>
                    <a:pt x="7611" y="1394"/>
                    <a:pt x="9005" y="1172"/>
                    <a:pt x="10398" y="855"/>
                  </a:cubicBezTo>
                  <a:cubicBezTo>
                    <a:pt x="10620" y="792"/>
                    <a:pt x="10715" y="634"/>
                    <a:pt x="10715" y="444"/>
                  </a:cubicBezTo>
                  <a:cubicBezTo>
                    <a:pt x="10715" y="233"/>
                    <a:pt x="10540" y="1"/>
                    <a:pt x="10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68138175" y="3238288"/>
              <a:ext cx="83950" cy="75575"/>
            </a:xfrm>
            <a:custGeom>
              <a:avLst/>
              <a:gdLst/>
              <a:ahLst/>
              <a:cxnLst/>
              <a:rect l="l" t="t" r="r" b="b"/>
              <a:pathLst>
                <a:path w="3358" h="3023" extrusionOk="0">
                  <a:moveTo>
                    <a:pt x="1306" y="406"/>
                  </a:moveTo>
                  <a:cubicBezTo>
                    <a:pt x="2347" y="406"/>
                    <a:pt x="3316" y="1545"/>
                    <a:pt x="2154" y="2320"/>
                  </a:cubicBezTo>
                  <a:cubicBezTo>
                    <a:pt x="1926" y="2476"/>
                    <a:pt x="1661" y="2559"/>
                    <a:pt x="1408" y="2559"/>
                  </a:cubicBezTo>
                  <a:cubicBezTo>
                    <a:pt x="995" y="2559"/>
                    <a:pt x="613" y="2336"/>
                    <a:pt x="476" y="1845"/>
                  </a:cubicBezTo>
                  <a:cubicBezTo>
                    <a:pt x="381" y="1307"/>
                    <a:pt x="634" y="705"/>
                    <a:pt x="1109" y="420"/>
                  </a:cubicBezTo>
                  <a:cubicBezTo>
                    <a:pt x="1174" y="411"/>
                    <a:pt x="1240" y="406"/>
                    <a:pt x="1306" y="406"/>
                  </a:cubicBezTo>
                  <a:close/>
                  <a:moveTo>
                    <a:pt x="1430" y="0"/>
                  </a:moveTo>
                  <a:cubicBezTo>
                    <a:pt x="971" y="0"/>
                    <a:pt x="529" y="173"/>
                    <a:pt x="286" y="578"/>
                  </a:cubicBezTo>
                  <a:cubicBezTo>
                    <a:pt x="222" y="673"/>
                    <a:pt x="254" y="737"/>
                    <a:pt x="286" y="832"/>
                  </a:cubicBezTo>
                  <a:cubicBezTo>
                    <a:pt x="96" y="1180"/>
                    <a:pt x="1" y="1560"/>
                    <a:pt x="96" y="1972"/>
                  </a:cubicBezTo>
                  <a:cubicBezTo>
                    <a:pt x="221" y="2685"/>
                    <a:pt x="805" y="3023"/>
                    <a:pt x="1425" y="3023"/>
                  </a:cubicBezTo>
                  <a:cubicBezTo>
                    <a:pt x="1741" y="3023"/>
                    <a:pt x="2066" y="2935"/>
                    <a:pt x="2344" y="2763"/>
                  </a:cubicBezTo>
                  <a:cubicBezTo>
                    <a:pt x="3167" y="2257"/>
                    <a:pt x="3357" y="1085"/>
                    <a:pt x="2629" y="420"/>
                  </a:cubicBezTo>
                  <a:cubicBezTo>
                    <a:pt x="2320" y="157"/>
                    <a:pt x="1867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68015450" y="3940588"/>
              <a:ext cx="191725" cy="304075"/>
            </a:xfrm>
            <a:custGeom>
              <a:avLst/>
              <a:gdLst/>
              <a:ahLst/>
              <a:cxnLst/>
              <a:rect l="l" t="t" r="r" b="b"/>
              <a:pathLst>
                <a:path w="7669" h="12163" extrusionOk="0">
                  <a:moveTo>
                    <a:pt x="594" y="1"/>
                  </a:moveTo>
                  <a:cubicBezTo>
                    <a:pt x="492" y="1"/>
                    <a:pt x="395" y="75"/>
                    <a:pt x="412" y="197"/>
                  </a:cubicBezTo>
                  <a:cubicBezTo>
                    <a:pt x="603" y="2128"/>
                    <a:pt x="698" y="4092"/>
                    <a:pt x="476" y="6024"/>
                  </a:cubicBezTo>
                  <a:cubicBezTo>
                    <a:pt x="381" y="7417"/>
                    <a:pt x="1" y="8905"/>
                    <a:pt x="571" y="10267"/>
                  </a:cubicBezTo>
                  <a:cubicBezTo>
                    <a:pt x="1008" y="11349"/>
                    <a:pt x="2047" y="12163"/>
                    <a:pt x="3129" y="12163"/>
                  </a:cubicBezTo>
                  <a:cubicBezTo>
                    <a:pt x="3536" y="12163"/>
                    <a:pt x="3950" y="12047"/>
                    <a:pt x="4339" y="11787"/>
                  </a:cubicBezTo>
                  <a:cubicBezTo>
                    <a:pt x="4371" y="11787"/>
                    <a:pt x="4371" y="11756"/>
                    <a:pt x="4403" y="11724"/>
                  </a:cubicBezTo>
                  <a:cubicBezTo>
                    <a:pt x="5448" y="11471"/>
                    <a:pt x="6556" y="10774"/>
                    <a:pt x="6905" y="9634"/>
                  </a:cubicBezTo>
                  <a:cubicBezTo>
                    <a:pt x="7665" y="7100"/>
                    <a:pt x="7570" y="3458"/>
                    <a:pt x="7190" y="672"/>
                  </a:cubicBezTo>
                  <a:cubicBezTo>
                    <a:pt x="7253" y="482"/>
                    <a:pt x="7221" y="228"/>
                    <a:pt x="7031" y="70"/>
                  </a:cubicBezTo>
                  <a:cubicBezTo>
                    <a:pt x="6957" y="33"/>
                    <a:pt x="6883" y="17"/>
                    <a:pt x="6809" y="17"/>
                  </a:cubicBezTo>
                  <a:cubicBezTo>
                    <a:pt x="6756" y="17"/>
                    <a:pt x="6704" y="25"/>
                    <a:pt x="6651" y="38"/>
                  </a:cubicBezTo>
                  <a:cubicBezTo>
                    <a:pt x="4846" y="38"/>
                    <a:pt x="3073" y="70"/>
                    <a:pt x="1236" y="165"/>
                  </a:cubicBezTo>
                  <a:cubicBezTo>
                    <a:pt x="1046" y="165"/>
                    <a:pt x="919" y="323"/>
                    <a:pt x="951" y="482"/>
                  </a:cubicBezTo>
                  <a:cubicBezTo>
                    <a:pt x="1014" y="608"/>
                    <a:pt x="1078" y="703"/>
                    <a:pt x="1236" y="703"/>
                  </a:cubicBezTo>
                  <a:cubicBezTo>
                    <a:pt x="2978" y="798"/>
                    <a:pt x="4688" y="830"/>
                    <a:pt x="6398" y="830"/>
                  </a:cubicBezTo>
                  <a:cubicBezTo>
                    <a:pt x="6777" y="3662"/>
                    <a:pt x="7668" y="11230"/>
                    <a:pt x="3662" y="11230"/>
                  </a:cubicBezTo>
                  <a:cubicBezTo>
                    <a:pt x="3323" y="11230"/>
                    <a:pt x="2948" y="11175"/>
                    <a:pt x="2534" y="11059"/>
                  </a:cubicBezTo>
                  <a:cubicBezTo>
                    <a:pt x="2376" y="11059"/>
                    <a:pt x="2281" y="11122"/>
                    <a:pt x="2281" y="11249"/>
                  </a:cubicBezTo>
                  <a:cubicBezTo>
                    <a:pt x="444" y="10362"/>
                    <a:pt x="1268" y="6309"/>
                    <a:pt x="1331" y="4757"/>
                  </a:cubicBezTo>
                  <a:cubicBezTo>
                    <a:pt x="1363" y="3332"/>
                    <a:pt x="1204" y="1938"/>
                    <a:pt x="888" y="545"/>
                  </a:cubicBezTo>
                  <a:cubicBezTo>
                    <a:pt x="888" y="450"/>
                    <a:pt x="856" y="292"/>
                    <a:pt x="793" y="165"/>
                  </a:cubicBezTo>
                  <a:cubicBezTo>
                    <a:pt x="764" y="51"/>
                    <a:pt x="677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096475" y="4107163"/>
              <a:ext cx="77025" cy="85625"/>
            </a:xfrm>
            <a:custGeom>
              <a:avLst/>
              <a:gdLst/>
              <a:ahLst/>
              <a:cxnLst/>
              <a:rect l="l" t="t" r="r" b="b"/>
              <a:pathLst>
                <a:path w="3081" h="3425" extrusionOk="0">
                  <a:moveTo>
                    <a:pt x="2800" y="1"/>
                  </a:moveTo>
                  <a:cubicBezTo>
                    <a:pt x="2704" y="1"/>
                    <a:pt x="2606" y="56"/>
                    <a:pt x="2555" y="184"/>
                  </a:cubicBezTo>
                  <a:cubicBezTo>
                    <a:pt x="2080" y="1482"/>
                    <a:pt x="1415" y="2527"/>
                    <a:pt x="85" y="3161"/>
                  </a:cubicBezTo>
                  <a:cubicBezTo>
                    <a:pt x="0" y="3217"/>
                    <a:pt x="41" y="3424"/>
                    <a:pt x="163" y="3424"/>
                  </a:cubicBezTo>
                  <a:cubicBezTo>
                    <a:pt x="178" y="3424"/>
                    <a:pt x="194" y="3421"/>
                    <a:pt x="212" y="3414"/>
                  </a:cubicBezTo>
                  <a:cubicBezTo>
                    <a:pt x="1573" y="2908"/>
                    <a:pt x="2777" y="1736"/>
                    <a:pt x="3062" y="311"/>
                  </a:cubicBezTo>
                  <a:cubicBezTo>
                    <a:pt x="3081" y="122"/>
                    <a:pt x="2942" y="1"/>
                    <a:pt x="2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68082750" y="3815488"/>
              <a:ext cx="101375" cy="80350"/>
            </a:xfrm>
            <a:custGeom>
              <a:avLst/>
              <a:gdLst/>
              <a:ahLst/>
              <a:cxnLst/>
              <a:rect l="l" t="t" r="r" b="b"/>
              <a:pathLst>
                <a:path w="4055" h="3214" extrusionOk="0">
                  <a:moveTo>
                    <a:pt x="2344" y="545"/>
                  </a:moveTo>
                  <a:cubicBezTo>
                    <a:pt x="2439" y="545"/>
                    <a:pt x="2534" y="545"/>
                    <a:pt x="2629" y="577"/>
                  </a:cubicBezTo>
                  <a:cubicBezTo>
                    <a:pt x="3326" y="767"/>
                    <a:pt x="3294" y="1590"/>
                    <a:pt x="2914" y="2129"/>
                  </a:cubicBezTo>
                  <a:cubicBezTo>
                    <a:pt x="2666" y="2448"/>
                    <a:pt x="2248" y="2658"/>
                    <a:pt x="1850" y="2658"/>
                  </a:cubicBezTo>
                  <a:cubicBezTo>
                    <a:pt x="1539" y="2658"/>
                    <a:pt x="1240" y="2530"/>
                    <a:pt x="1046" y="2224"/>
                  </a:cubicBezTo>
                  <a:cubicBezTo>
                    <a:pt x="792" y="1907"/>
                    <a:pt x="792" y="1559"/>
                    <a:pt x="951" y="1242"/>
                  </a:cubicBezTo>
                  <a:lnTo>
                    <a:pt x="951" y="1242"/>
                  </a:lnTo>
                  <a:cubicBezTo>
                    <a:pt x="994" y="1314"/>
                    <a:pt x="1084" y="1354"/>
                    <a:pt x="1175" y="1354"/>
                  </a:cubicBezTo>
                  <a:cubicBezTo>
                    <a:pt x="1283" y="1354"/>
                    <a:pt x="1391" y="1299"/>
                    <a:pt x="1426" y="1179"/>
                  </a:cubicBezTo>
                  <a:cubicBezTo>
                    <a:pt x="1521" y="894"/>
                    <a:pt x="1679" y="704"/>
                    <a:pt x="1901" y="609"/>
                  </a:cubicBezTo>
                  <a:lnTo>
                    <a:pt x="2154" y="609"/>
                  </a:lnTo>
                  <a:cubicBezTo>
                    <a:pt x="2218" y="609"/>
                    <a:pt x="2313" y="577"/>
                    <a:pt x="2344" y="545"/>
                  </a:cubicBezTo>
                  <a:close/>
                  <a:moveTo>
                    <a:pt x="2421" y="0"/>
                  </a:moveTo>
                  <a:cubicBezTo>
                    <a:pt x="2108" y="0"/>
                    <a:pt x="1771" y="91"/>
                    <a:pt x="1489" y="260"/>
                  </a:cubicBezTo>
                  <a:cubicBezTo>
                    <a:pt x="634" y="419"/>
                    <a:pt x="1" y="1337"/>
                    <a:pt x="381" y="2224"/>
                  </a:cubicBezTo>
                  <a:cubicBezTo>
                    <a:pt x="617" y="2895"/>
                    <a:pt x="1217" y="3213"/>
                    <a:pt x="1841" y="3213"/>
                  </a:cubicBezTo>
                  <a:cubicBezTo>
                    <a:pt x="2306" y="3213"/>
                    <a:pt x="2784" y="3037"/>
                    <a:pt x="3136" y="2699"/>
                  </a:cubicBezTo>
                  <a:cubicBezTo>
                    <a:pt x="3896" y="2034"/>
                    <a:pt x="4054" y="640"/>
                    <a:pt x="3009" y="134"/>
                  </a:cubicBezTo>
                  <a:cubicBezTo>
                    <a:pt x="2842" y="43"/>
                    <a:pt x="2637" y="0"/>
                    <a:pt x="2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68027325" y="3477588"/>
              <a:ext cx="126700" cy="26475"/>
            </a:xfrm>
            <a:custGeom>
              <a:avLst/>
              <a:gdLst/>
              <a:ahLst/>
              <a:cxnLst/>
              <a:rect l="l" t="t" r="r" b="b"/>
              <a:pathLst>
                <a:path w="5068" h="1059" extrusionOk="0">
                  <a:moveTo>
                    <a:pt x="4688" y="0"/>
                  </a:moveTo>
                  <a:cubicBezTo>
                    <a:pt x="4656" y="0"/>
                    <a:pt x="4593" y="0"/>
                    <a:pt x="4561" y="32"/>
                  </a:cubicBezTo>
                  <a:cubicBezTo>
                    <a:pt x="3824" y="376"/>
                    <a:pt x="3086" y="559"/>
                    <a:pt x="2349" y="559"/>
                  </a:cubicBezTo>
                  <a:cubicBezTo>
                    <a:pt x="1661" y="559"/>
                    <a:pt x="974" y="400"/>
                    <a:pt x="286" y="64"/>
                  </a:cubicBezTo>
                  <a:cubicBezTo>
                    <a:pt x="269" y="55"/>
                    <a:pt x="250" y="51"/>
                    <a:pt x="230" y="51"/>
                  </a:cubicBezTo>
                  <a:cubicBezTo>
                    <a:pt x="176" y="51"/>
                    <a:pt x="119" y="81"/>
                    <a:pt x="96" y="127"/>
                  </a:cubicBezTo>
                  <a:cubicBezTo>
                    <a:pt x="1" y="190"/>
                    <a:pt x="1" y="317"/>
                    <a:pt x="128" y="380"/>
                  </a:cubicBezTo>
                  <a:cubicBezTo>
                    <a:pt x="874" y="828"/>
                    <a:pt x="1733" y="1059"/>
                    <a:pt x="2591" y="1059"/>
                  </a:cubicBezTo>
                  <a:cubicBezTo>
                    <a:pt x="3372" y="1059"/>
                    <a:pt x="4152" y="868"/>
                    <a:pt x="4846" y="475"/>
                  </a:cubicBezTo>
                  <a:cubicBezTo>
                    <a:pt x="5068" y="317"/>
                    <a:pt x="4910" y="0"/>
                    <a:pt x="4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67966375" y="3100463"/>
              <a:ext cx="150450" cy="137275"/>
            </a:xfrm>
            <a:custGeom>
              <a:avLst/>
              <a:gdLst/>
              <a:ahLst/>
              <a:cxnLst/>
              <a:rect l="l" t="t" r="r" b="b"/>
              <a:pathLst>
                <a:path w="6018" h="5491" extrusionOk="0">
                  <a:moveTo>
                    <a:pt x="2090" y="391"/>
                  </a:moveTo>
                  <a:lnTo>
                    <a:pt x="2090" y="391"/>
                  </a:lnTo>
                  <a:cubicBezTo>
                    <a:pt x="2035" y="613"/>
                    <a:pt x="2150" y="883"/>
                    <a:pt x="2392" y="883"/>
                  </a:cubicBezTo>
                  <a:cubicBezTo>
                    <a:pt x="2426" y="883"/>
                    <a:pt x="2463" y="878"/>
                    <a:pt x="2502" y="866"/>
                  </a:cubicBezTo>
                  <a:cubicBezTo>
                    <a:pt x="2641" y="836"/>
                    <a:pt x="2784" y="822"/>
                    <a:pt x="2927" y="822"/>
                  </a:cubicBezTo>
                  <a:cubicBezTo>
                    <a:pt x="3859" y="822"/>
                    <a:pt x="4816" y="1429"/>
                    <a:pt x="5036" y="2418"/>
                  </a:cubicBezTo>
                  <a:cubicBezTo>
                    <a:pt x="5257" y="3558"/>
                    <a:pt x="4276" y="4824"/>
                    <a:pt x="3072" y="4856"/>
                  </a:cubicBezTo>
                  <a:cubicBezTo>
                    <a:pt x="3037" y="4858"/>
                    <a:pt x="3001" y="4859"/>
                    <a:pt x="2966" y="4859"/>
                  </a:cubicBezTo>
                  <a:cubicBezTo>
                    <a:pt x="1957" y="4859"/>
                    <a:pt x="976" y="4000"/>
                    <a:pt x="792" y="3051"/>
                  </a:cubicBezTo>
                  <a:cubicBezTo>
                    <a:pt x="539" y="1943"/>
                    <a:pt x="1235" y="961"/>
                    <a:pt x="2090" y="391"/>
                  </a:cubicBezTo>
                  <a:close/>
                  <a:moveTo>
                    <a:pt x="2348" y="1"/>
                  </a:moveTo>
                  <a:cubicBezTo>
                    <a:pt x="2327" y="1"/>
                    <a:pt x="2304" y="4"/>
                    <a:pt x="2280" y="11"/>
                  </a:cubicBezTo>
                  <a:cubicBezTo>
                    <a:pt x="950" y="391"/>
                    <a:pt x="0" y="1784"/>
                    <a:pt x="222" y="3209"/>
                  </a:cubicBezTo>
                  <a:cubicBezTo>
                    <a:pt x="471" y="4483"/>
                    <a:pt x="1713" y="5491"/>
                    <a:pt x="2995" y="5491"/>
                  </a:cubicBezTo>
                  <a:cubicBezTo>
                    <a:pt x="3179" y="5491"/>
                    <a:pt x="3364" y="5470"/>
                    <a:pt x="3547" y="5426"/>
                  </a:cubicBezTo>
                  <a:cubicBezTo>
                    <a:pt x="4972" y="5110"/>
                    <a:pt x="6017" y="3558"/>
                    <a:pt x="5606" y="2133"/>
                  </a:cubicBezTo>
                  <a:cubicBezTo>
                    <a:pt x="5306" y="990"/>
                    <a:pt x="4212" y="268"/>
                    <a:pt x="3067" y="268"/>
                  </a:cubicBezTo>
                  <a:cubicBezTo>
                    <a:pt x="2879" y="268"/>
                    <a:pt x="2690" y="287"/>
                    <a:pt x="2502" y="328"/>
                  </a:cubicBezTo>
                  <a:cubicBezTo>
                    <a:pt x="2587" y="215"/>
                    <a:pt x="252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68026550" y="3717513"/>
              <a:ext cx="68100" cy="64175"/>
            </a:xfrm>
            <a:custGeom>
              <a:avLst/>
              <a:gdLst/>
              <a:ahLst/>
              <a:cxnLst/>
              <a:rect l="l" t="t" r="r" b="b"/>
              <a:pathLst>
                <a:path w="2724" h="2567" extrusionOk="0">
                  <a:moveTo>
                    <a:pt x="1157" y="420"/>
                  </a:moveTo>
                  <a:cubicBezTo>
                    <a:pt x="1430" y="420"/>
                    <a:pt x="1701" y="564"/>
                    <a:pt x="1900" y="854"/>
                  </a:cubicBezTo>
                  <a:cubicBezTo>
                    <a:pt x="2217" y="1297"/>
                    <a:pt x="2027" y="1836"/>
                    <a:pt x="1552" y="2026"/>
                  </a:cubicBezTo>
                  <a:cubicBezTo>
                    <a:pt x="1399" y="2102"/>
                    <a:pt x="1255" y="2136"/>
                    <a:pt x="1125" y="2136"/>
                  </a:cubicBezTo>
                  <a:cubicBezTo>
                    <a:pt x="447" y="2136"/>
                    <a:pt x="119" y="1222"/>
                    <a:pt x="570" y="664"/>
                  </a:cubicBezTo>
                  <a:cubicBezTo>
                    <a:pt x="747" y="501"/>
                    <a:pt x="952" y="420"/>
                    <a:pt x="1157" y="420"/>
                  </a:cubicBezTo>
                  <a:close/>
                  <a:moveTo>
                    <a:pt x="1198" y="0"/>
                  </a:moveTo>
                  <a:cubicBezTo>
                    <a:pt x="756" y="0"/>
                    <a:pt x="323" y="225"/>
                    <a:pt x="95" y="664"/>
                  </a:cubicBezTo>
                  <a:cubicBezTo>
                    <a:pt x="0" y="759"/>
                    <a:pt x="32" y="886"/>
                    <a:pt x="127" y="917"/>
                  </a:cubicBezTo>
                  <a:cubicBezTo>
                    <a:pt x="0" y="1202"/>
                    <a:pt x="0" y="1551"/>
                    <a:pt x="127" y="1899"/>
                  </a:cubicBezTo>
                  <a:cubicBezTo>
                    <a:pt x="328" y="2342"/>
                    <a:pt x="734" y="2567"/>
                    <a:pt x="1165" y="2567"/>
                  </a:cubicBezTo>
                  <a:cubicBezTo>
                    <a:pt x="1413" y="2567"/>
                    <a:pt x="1669" y="2493"/>
                    <a:pt x="1900" y="2342"/>
                  </a:cubicBezTo>
                  <a:cubicBezTo>
                    <a:pt x="2629" y="1931"/>
                    <a:pt x="2724" y="1044"/>
                    <a:pt x="2185" y="442"/>
                  </a:cubicBezTo>
                  <a:cubicBezTo>
                    <a:pt x="1917" y="146"/>
                    <a:pt x="1554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67747850" y="3617063"/>
              <a:ext cx="123525" cy="12775"/>
            </a:xfrm>
            <a:custGeom>
              <a:avLst/>
              <a:gdLst/>
              <a:ahLst/>
              <a:cxnLst/>
              <a:rect l="l" t="t" r="r" b="b"/>
              <a:pathLst>
                <a:path w="4941" h="511" extrusionOk="0">
                  <a:moveTo>
                    <a:pt x="3342" y="0"/>
                  </a:moveTo>
                  <a:cubicBezTo>
                    <a:pt x="2283" y="0"/>
                    <a:pt x="1221" y="45"/>
                    <a:pt x="191" y="90"/>
                  </a:cubicBezTo>
                  <a:cubicBezTo>
                    <a:pt x="1" y="90"/>
                    <a:pt x="1" y="407"/>
                    <a:pt x="191" y="407"/>
                  </a:cubicBezTo>
                  <a:cubicBezTo>
                    <a:pt x="1205" y="451"/>
                    <a:pt x="2265" y="510"/>
                    <a:pt x="3307" y="510"/>
                  </a:cubicBezTo>
                  <a:cubicBezTo>
                    <a:pt x="3762" y="510"/>
                    <a:pt x="4213" y="499"/>
                    <a:pt x="4656" y="470"/>
                  </a:cubicBezTo>
                  <a:cubicBezTo>
                    <a:pt x="4941" y="470"/>
                    <a:pt x="4941" y="27"/>
                    <a:pt x="4656" y="27"/>
                  </a:cubicBezTo>
                  <a:cubicBezTo>
                    <a:pt x="4220" y="8"/>
                    <a:pt x="37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67744675" y="3671563"/>
              <a:ext cx="28525" cy="765600"/>
            </a:xfrm>
            <a:custGeom>
              <a:avLst/>
              <a:gdLst/>
              <a:ahLst/>
              <a:cxnLst/>
              <a:rect l="l" t="t" r="r" b="b"/>
              <a:pathLst>
                <a:path w="1141" h="30624" extrusionOk="0">
                  <a:moveTo>
                    <a:pt x="698" y="0"/>
                  </a:moveTo>
                  <a:cubicBezTo>
                    <a:pt x="603" y="0"/>
                    <a:pt x="444" y="127"/>
                    <a:pt x="444" y="348"/>
                  </a:cubicBezTo>
                  <a:cubicBezTo>
                    <a:pt x="191" y="10356"/>
                    <a:pt x="1" y="20648"/>
                    <a:pt x="603" y="30624"/>
                  </a:cubicBezTo>
                  <a:lnTo>
                    <a:pt x="951" y="30592"/>
                  </a:lnTo>
                  <a:cubicBezTo>
                    <a:pt x="1141" y="20553"/>
                    <a:pt x="888" y="10419"/>
                    <a:pt x="951" y="348"/>
                  </a:cubicBezTo>
                  <a:cubicBezTo>
                    <a:pt x="951" y="63"/>
                    <a:pt x="824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C6AA79CC-D668-594F-90D8-5C05EEE00114}"/>
              </a:ext>
            </a:extLst>
          </p:cNvPr>
          <p:cNvSpPr txBox="1"/>
          <p:nvPr/>
        </p:nvSpPr>
        <p:spPr>
          <a:xfrm>
            <a:off x="1106749" y="1114539"/>
            <a:ext cx="687063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...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experimentieren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(d. h. Experimente planen, durchführen und auswerten)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…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beobachten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betrachten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vergleichen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mikroskopieren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,  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untersuchen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... in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Modellen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denken, 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...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abstrakte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Sachverhalte erfassen,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... begründet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Entscheidungen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treffen,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... mit ihrem eigenen Leben und mit ihrer Umwelt </a:t>
            </a:r>
            <a:r>
              <a:rPr lang="de-DE" sz="1800" b="1" dirty="0">
                <a:solidFill>
                  <a:schemeClr val="tx1"/>
                </a:solidFill>
                <a:cs typeface="Times New Roman" pitchFamily="18" charset="0"/>
              </a:rPr>
              <a:t>verantwortungsvoll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umgehen.</a:t>
            </a:r>
          </a:p>
          <a:p>
            <a:endParaRPr lang="de-DE" dirty="0"/>
          </a:p>
        </p:txBody>
      </p: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B9D74BDB-DD15-164A-B8E3-1AE99E3331D3}"/>
              </a:ext>
            </a:extLst>
          </p:cNvPr>
          <p:cNvGrpSpPr/>
          <p:nvPr/>
        </p:nvGrpSpPr>
        <p:grpSpPr>
          <a:xfrm>
            <a:off x="94694" y="4005246"/>
            <a:ext cx="1962286" cy="1074054"/>
            <a:chOff x="4983651" y="3369277"/>
            <a:chExt cx="2530294" cy="1373099"/>
          </a:xfrm>
        </p:grpSpPr>
        <p:grpSp>
          <p:nvGrpSpPr>
            <p:cNvPr id="146" name="Google Shape;1473;p51">
              <a:extLst>
                <a:ext uri="{FF2B5EF4-FFF2-40B4-BE49-F238E27FC236}">
                  <a16:creationId xmlns:a16="http://schemas.microsoft.com/office/drawing/2014/main" id="{C7C40271-C018-524B-A0E4-0C5837946968}"/>
                </a:ext>
              </a:extLst>
            </p:cNvPr>
            <p:cNvGrpSpPr/>
            <p:nvPr/>
          </p:nvGrpSpPr>
          <p:grpSpPr>
            <a:xfrm>
              <a:off x="4983651" y="3369277"/>
              <a:ext cx="800826" cy="1373099"/>
              <a:chOff x="4855942" y="3358530"/>
              <a:chExt cx="721205" cy="1236580"/>
            </a:xfrm>
          </p:grpSpPr>
          <p:sp>
            <p:nvSpPr>
              <p:cNvPr id="189" name="Google Shape;1474;p51">
                <a:extLst>
                  <a:ext uri="{FF2B5EF4-FFF2-40B4-BE49-F238E27FC236}">
                    <a16:creationId xmlns:a16="http://schemas.microsoft.com/office/drawing/2014/main" id="{E79D12C2-7263-5648-8299-4F1B293FAC47}"/>
                  </a:ext>
                </a:extLst>
              </p:cNvPr>
              <p:cNvSpPr/>
              <p:nvPr/>
            </p:nvSpPr>
            <p:spPr>
              <a:xfrm>
                <a:off x="5208079" y="3368456"/>
                <a:ext cx="45764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521" extrusionOk="0">
                    <a:moveTo>
                      <a:pt x="634" y="1"/>
                    </a:moveTo>
                    <a:lnTo>
                      <a:pt x="539" y="96"/>
                    </a:lnTo>
                    <a:cubicBezTo>
                      <a:pt x="222" y="254"/>
                      <a:pt x="0" y="476"/>
                      <a:pt x="0" y="887"/>
                    </a:cubicBezTo>
                    <a:cubicBezTo>
                      <a:pt x="0" y="1267"/>
                      <a:pt x="317" y="1521"/>
                      <a:pt x="665" y="1521"/>
                    </a:cubicBezTo>
                    <a:cubicBezTo>
                      <a:pt x="1014" y="1489"/>
                      <a:pt x="1425" y="1236"/>
                      <a:pt x="1425" y="856"/>
                    </a:cubicBezTo>
                    <a:cubicBezTo>
                      <a:pt x="1457" y="412"/>
                      <a:pt x="1045" y="64"/>
                      <a:pt x="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475;p51">
                <a:extLst>
                  <a:ext uri="{FF2B5EF4-FFF2-40B4-BE49-F238E27FC236}">
                    <a16:creationId xmlns:a16="http://schemas.microsoft.com/office/drawing/2014/main" id="{0472424B-2131-BA48-A4EB-59333688774B}"/>
                  </a:ext>
                </a:extLst>
              </p:cNvPr>
              <p:cNvSpPr/>
              <p:nvPr/>
            </p:nvSpPr>
            <p:spPr>
              <a:xfrm>
                <a:off x="5055866" y="3455242"/>
                <a:ext cx="92565" cy="55156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756" extrusionOk="0">
                    <a:moveTo>
                      <a:pt x="1521" y="0"/>
                    </a:moveTo>
                    <a:cubicBezTo>
                      <a:pt x="1240" y="0"/>
                      <a:pt x="951" y="60"/>
                      <a:pt x="698" y="120"/>
                    </a:cubicBezTo>
                    <a:cubicBezTo>
                      <a:pt x="650" y="135"/>
                      <a:pt x="618" y="143"/>
                      <a:pt x="595" y="143"/>
                    </a:cubicBezTo>
                    <a:cubicBezTo>
                      <a:pt x="571" y="143"/>
                      <a:pt x="555" y="135"/>
                      <a:pt x="539" y="120"/>
                    </a:cubicBezTo>
                    <a:cubicBezTo>
                      <a:pt x="64" y="341"/>
                      <a:pt x="1" y="1070"/>
                      <a:pt x="381" y="1418"/>
                    </a:cubicBezTo>
                    <a:cubicBezTo>
                      <a:pt x="613" y="1671"/>
                      <a:pt x="958" y="1756"/>
                      <a:pt x="1303" y="1756"/>
                    </a:cubicBezTo>
                    <a:cubicBezTo>
                      <a:pt x="1475" y="1756"/>
                      <a:pt x="1648" y="1735"/>
                      <a:pt x="1806" y="1703"/>
                    </a:cubicBezTo>
                    <a:cubicBezTo>
                      <a:pt x="2471" y="1481"/>
                      <a:pt x="2946" y="911"/>
                      <a:pt x="2376" y="310"/>
                    </a:cubicBezTo>
                    <a:cubicBezTo>
                      <a:pt x="2142" y="75"/>
                      <a:pt x="1836" y="0"/>
                      <a:pt x="15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476;p51">
                <a:extLst>
                  <a:ext uri="{FF2B5EF4-FFF2-40B4-BE49-F238E27FC236}">
                    <a16:creationId xmlns:a16="http://schemas.microsoft.com/office/drawing/2014/main" id="{8D8DBE52-8A20-F74D-8AF6-9699566490E7}"/>
                  </a:ext>
                </a:extLst>
              </p:cNvPr>
              <p:cNvSpPr/>
              <p:nvPr/>
            </p:nvSpPr>
            <p:spPr>
              <a:xfrm>
                <a:off x="5210058" y="3538572"/>
                <a:ext cx="107485" cy="94921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02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477;p51">
                <a:extLst>
                  <a:ext uri="{FF2B5EF4-FFF2-40B4-BE49-F238E27FC236}">
                    <a16:creationId xmlns:a16="http://schemas.microsoft.com/office/drawing/2014/main" id="{4EDC53C1-A2EC-E24E-92E0-8EE0941498D2}"/>
                  </a:ext>
                </a:extLst>
              </p:cNvPr>
              <p:cNvSpPr/>
              <p:nvPr/>
            </p:nvSpPr>
            <p:spPr>
              <a:xfrm>
                <a:off x="5160336" y="3955132"/>
                <a:ext cx="62694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710" extrusionOk="0">
                    <a:moveTo>
                      <a:pt x="1032" y="0"/>
                    </a:moveTo>
                    <a:cubicBezTo>
                      <a:pt x="649" y="0"/>
                      <a:pt x="284" y="187"/>
                      <a:pt x="158" y="514"/>
                    </a:cubicBezTo>
                    <a:cubicBezTo>
                      <a:pt x="127" y="577"/>
                      <a:pt x="95" y="609"/>
                      <a:pt x="0" y="609"/>
                    </a:cubicBezTo>
                    <a:cubicBezTo>
                      <a:pt x="0" y="1188"/>
                      <a:pt x="465" y="1710"/>
                      <a:pt x="972" y="1710"/>
                    </a:cubicBezTo>
                    <a:cubicBezTo>
                      <a:pt x="1213" y="1710"/>
                      <a:pt x="1464" y="1592"/>
                      <a:pt x="1679" y="1306"/>
                    </a:cubicBezTo>
                    <a:cubicBezTo>
                      <a:pt x="1995" y="862"/>
                      <a:pt x="1900" y="229"/>
                      <a:pt x="1330" y="39"/>
                    </a:cubicBezTo>
                    <a:cubicBezTo>
                      <a:pt x="1232" y="13"/>
                      <a:pt x="1131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478;p51">
                <a:extLst>
                  <a:ext uri="{FF2B5EF4-FFF2-40B4-BE49-F238E27FC236}">
                    <a16:creationId xmlns:a16="http://schemas.microsoft.com/office/drawing/2014/main" id="{7201082C-C2D9-344F-9D2E-3AD3C4BFA128}"/>
                  </a:ext>
                </a:extLst>
              </p:cNvPr>
              <p:cNvSpPr/>
              <p:nvPr/>
            </p:nvSpPr>
            <p:spPr>
              <a:xfrm>
                <a:off x="5216120" y="4101000"/>
                <a:ext cx="90461" cy="81226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2586" extrusionOk="0">
                    <a:moveTo>
                      <a:pt x="1244" y="0"/>
                    </a:moveTo>
                    <a:cubicBezTo>
                      <a:pt x="1167" y="0"/>
                      <a:pt x="1089" y="6"/>
                      <a:pt x="1011" y="19"/>
                    </a:cubicBezTo>
                    <a:cubicBezTo>
                      <a:pt x="536" y="240"/>
                      <a:pt x="188" y="684"/>
                      <a:pt x="93" y="1285"/>
                    </a:cubicBezTo>
                    <a:cubicBezTo>
                      <a:pt x="0" y="2055"/>
                      <a:pt x="566" y="2585"/>
                      <a:pt x="1296" y="2585"/>
                    </a:cubicBezTo>
                    <a:cubicBezTo>
                      <a:pt x="1317" y="2585"/>
                      <a:pt x="1338" y="2585"/>
                      <a:pt x="1359" y="2584"/>
                    </a:cubicBezTo>
                    <a:cubicBezTo>
                      <a:pt x="2119" y="2584"/>
                      <a:pt x="2879" y="2045"/>
                      <a:pt x="2721" y="1190"/>
                    </a:cubicBezTo>
                    <a:cubicBezTo>
                      <a:pt x="2607" y="505"/>
                      <a:pt x="1952" y="0"/>
                      <a:pt x="1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479;p51">
                <a:extLst>
                  <a:ext uri="{FF2B5EF4-FFF2-40B4-BE49-F238E27FC236}">
                    <a16:creationId xmlns:a16="http://schemas.microsoft.com/office/drawing/2014/main" id="{23DF3808-468F-B347-9692-AD23A669504E}"/>
                  </a:ext>
                </a:extLst>
              </p:cNvPr>
              <p:cNvSpPr/>
              <p:nvPr/>
            </p:nvSpPr>
            <p:spPr>
              <a:xfrm>
                <a:off x="4950831" y="4224912"/>
                <a:ext cx="513899" cy="291139"/>
              </a:xfrm>
              <a:custGeom>
                <a:avLst/>
                <a:gdLst/>
                <a:ahLst/>
                <a:cxnLst/>
                <a:rect l="l" t="t" r="r" b="b"/>
                <a:pathLst>
                  <a:path w="16361" h="9269" extrusionOk="0">
                    <a:moveTo>
                      <a:pt x="2463" y="5047"/>
                    </a:moveTo>
                    <a:cubicBezTo>
                      <a:pt x="2500" y="5047"/>
                      <a:pt x="2535" y="5062"/>
                      <a:pt x="2553" y="5099"/>
                    </a:cubicBezTo>
                    <a:cubicBezTo>
                      <a:pt x="3598" y="6429"/>
                      <a:pt x="4992" y="7284"/>
                      <a:pt x="6607" y="7664"/>
                    </a:cubicBezTo>
                    <a:cubicBezTo>
                      <a:pt x="6913" y="7695"/>
                      <a:pt x="6775" y="8109"/>
                      <a:pt x="6509" y="8109"/>
                    </a:cubicBezTo>
                    <a:cubicBezTo>
                      <a:pt x="6500" y="8109"/>
                      <a:pt x="6490" y="8109"/>
                      <a:pt x="6480" y="8108"/>
                    </a:cubicBezTo>
                    <a:cubicBezTo>
                      <a:pt x="4738" y="7760"/>
                      <a:pt x="3313" y="6683"/>
                      <a:pt x="2363" y="5226"/>
                    </a:cubicBezTo>
                    <a:cubicBezTo>
                      <a:pt x="2274" y="5136"/>
                      <a:pt x="2374" y="5047"/>
                      <a:pt x="2463" y="5047"/>
                    </a:cubicBezTo>
                    <a:close/>
                    <a:moveTo>
                      <a:pt x="16361" y="1"/>
                    </a:moveTo>
                    <a:cubicBezTo>
                      <a:pt x="13144" y="636"/>
                      <a:pt x="9892" y="979"/>
                      <a:pt x="6627" y="979"/>
                    </a:cubicBezTo>
                    <a:cubicBezTo>
                      <a:pt x="4523" y="979"/>
                      <a:pt x="2414" y="837"/>
                      <a:pt x="305" y="539"/>
                    </a:cubicBezTo>
                    <a:lnTo>
                      <a:pt x="305" y="539"/>
                    </a:lnTo>
                    <a:cubicBezTo>
                      <a:pt x="0" y="5254"/>
                      <a:pt x="3262" y="9268"/>
                      <a:pt x="8067" y="9268"/>
                    </a:cubicBezTo>
                    <a:cubicBezTo>
                      <a:pt x="8264" y="9268"/>
                      <a:pt x="8463" y="9262"/>
                      <a:pt x="8665" y="9248"/>
                    </a:cubicBezTo>
                    <a:cubicBezTo>
                      <a:pt x="13384" y="8931"/>
                      <a:pt x="16361" y="5004"/>
                      <a:pt x="16361" y="539"/>
                    </a:cubicBezTo>
                    <a:lnTo>
                      <a:pt x="163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480;p51">
                <a:extLst>
                  <a:ext uri="{FF2B5EF4-FFF2-40B4-BE49-F238E27FC236}">
                    <a16:creationId xmlns:a16="http://schemas.microsoft.com/office/drawing/2014/main" id="{9B2CBEFE-21EA-D044-A219-617DEDC1A597}"/>
                  </a:ext>
                </a:extLst>
              </p:cNvPr>
              <p:cNvSpPr/>
              <p:nvPr/>
            </p:nvSpPr>
            <p:spPr>
              <a:xfrm>
                <a:off x="4889770" y="3721064"/>
                <a:ext cx="675441" cy="851996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27125" extrusionOk="0">
                    <a:moveTo>
                      <a:pt x="13198" y="1624"/>
                    </a:moveTo>
                    <a:cubicBezTo>
                      <a:pt x="13482" y="1624"/>
                      <a:pt x="13689" y="2040"/>
                      <a:pt x="13364" y="2202"/>
                    </a:cubicBezTo>
                    <a:cubicBezTo>
                      <a:pt x="12268" y="2775"/>
                      <a:pt x="11037" y="3094"/>
                      <a:pt x="9810" y="3094"/>
                    </a:cubicBezTo>
                    <a:cubicBezTo>
                      <a:pt x="8662" y="3094"/>
                      <a:pt x="7518" y="2815"/>
                      <a:pt x="6492" y="2202"/>
                    </a:cubicBezTo>
                    <a:cubicBezTo>
                      <a:pt x="6379" y="2146"/>
                      <a:pt x="6417" y="1939"/>
                      <a:pt x="6561" y="1939"/>
                    </a:cubicBezTo>
                    <a:cubicBezTo>
                      <a:pt x="6579" y="1939"/>
                      <a:pt x="6598" y="1942"/>
                      <a:pt x="6619" y="1949"/>
                    </a:cubicBezTo>
                    <a:cubicBezTo>
                      <a:pt x="7629" y="2291"/>
                      <a:pt x="8646" y="2486"/>
                      <a:pt x="9657" y="2486"/>
                    </a:cubicBezTo>
                    <a:cubicBezTo>
                      <a:pt x="10801" y="2486"/>
                      <a:pt x="11938" y="2236"/>
                      <a:pt x="13048" y="1664"/>
                    </a:cubicBezTo>
                    <a:cubicBezTo>
                      <a:pt x="13099" y="1636"/>
                      <a:pt x="13150" y="1624"/>
                      <a:pt x="13198" y="1624"/>
                    </a:cubicBezTo>
                    <a:close/>
                    <a:moveTo>
                      <a:pt x="9587" y="7006"/>
                    </a:moveTo>
                    <a:cubicBezTo>
                      <a:pt x="9773" y="7006"/>
                      <a:pt x="9960" y="7041"/>
                      <a:pt x="10134" y="7111"/>
                    </a:cubicBezTo>
                    <a:cubicBezTo>
                      <a:pt x="10926" y="7428"/>
                      <a:pt x="11084" y="8314"/>
                      <a:pt x="10641" y="8979"/>
                    </a:cubicBezTo>
                    <a:cubicBezTo>
                      <a:pt x="10371" y="9384"/>
                      <a:pt x="9937" y="9636"/>
                      <a:pt x="9496" y="9636"/>
                    </a:cubicBezTo>
                    <a:cubicBezTo>
                      <a:pt x="9212" y="9636"/>
                      <a:pt x="8925" y="9532"/>
                      <a:pt x="8677" y="9296"/>
                    </a:cubicBezTo>
                    <a:cubicBezTo>
                      <a:pt x="8107" y="8789"/>
                      <a:pt x="8044" y="7903"/>
                      <a:pt x="8551" y="7364"/>
                    </a:cubicBezTo>
                    <a:cubicBezTo>
                      <a:pt x="8568" y="7312"/>
                      <a:pt x="8605" y="7289"/>
                      <a:pt x="8639" y="7289"/>
                    </a:cubicBezTo>
                    <a:cubicBezTo>
                      <a:pt x="8668" y="7289"/>
                      <a:pt x="8695" y="7304"/>
                      <a:pt x="8709" y="7333"/>
                    </a:cubicBezTo>
                    <a:cubicBezTo>
                      <a:pt x="8950" y="7112"/>
                      <a:pt x="9267" y="7006"/>
                      <a:pt x="9587" y="7006"/>
                    </a:cubicBezTo>
                    <a:close/>
                    <a:moveTo>
                      <a:pt x="11664" y="11561"/>
                    </a:moveTo>
                    <a:cubicBezTo>
                      <a:pt x="12610" y="11561"/>
                      <a:pt x="13515" y="12322"/>
                      <a:pt x="13649" y="13286"/>
                    </a:cubicBezTo>
                    <a:cubicBezTo>
                      <a:pt x="13808" y="14363"/>
                      <a:pt x="12953" y="15155"/>
                      <a:pt x="11908" y="15250"/>
                    </a:cubicBezTo>
                    <a:cubicBezTo>
                      <a:pt x="11865" y="15253"/>
                      <a:pt x="11822" y="15254"/>
                      <a:pt x="11780" y="15254"/>
                    </a:cubicBezTo>
                    <a:cubicBezTo>
                      <a:pt x="10811" y="15254"/>
                      <a:pt x="9885" y="14570"/>
                      <a:pt x="9976" y="13508"/>
                    </a:cubicBezTo>
                    <a:cubicBezTo>
                      <a:pt x="10008" y="12875"/>
                      <a:pt x="10419" y="12241"/>
                      <a:pt x="10958" y="11925"/>
                    </a:cubicBezTo>
                    <a:cubicBezTo>
                      <a:pt x="10958" y="11798"/>
                      <a:pt x="10989" y="11671"/>
                      <a:pt x="11148" y="11640"/>
                    </a:cubicBezTo>
                    <a:cubicBezTo>
                      <a:pt x="11318" y="11586"/>
                      <a:pt x="11491" y="11561"/>
                      <a:pt x="11664" y="11561"/>
                    </a:cubicBezTo>
                    <a:close/>
                    <a:moveTo>
                      <a:pt x="18327" y="15279"/>
                    </a:moveTo>
                    <a:cubicBezTo>
                      <a:pt x="18582" y="15279"/>
                      <a:pt x="18746" y="15488"/>
                      <a:pt x="18717" y="15725"/>
                    </a:cubicBezTo>
                    <a:cubicBezTo>
                      <a:pt x="18875" y="15757"/>
                      <a:pt x="19002" y="15883"/>
                      <a:pt x="19002" y="16042"/>
                    </a:cubicBezTo>
                    <a:cubicBezTo>
                      <a:pt x="19508" y="21204"/>
                      <a:pt x="15550" y="25859"/>
                      <a:pt x="10293" y="25954"/>
                    </a:cubicBezTo>
                    <a:cubicBezTo>
                      <a:pt x="10220" y="25956"/>
                      <a:pt x="10149" y="25957"/>
                      <a:pt x="10077" y="25957"/>
                    </a:cubicBezTo>
                    <a:cubicBezTo>
                      <a:pt x="4981" y="25957"/>
                      <a:pt x="839" y="21543"/>
                      <a:pt x="1932" y="16390"/>
                    </a:cubicBezTo>
                    <a:cubicBezTo>
                      <a:pt x="1932" y="16295"/>
                      <a:pt x="1964" y="16263"/>
                      <a:pt x="2059" y="16263"/>
                    </a:cubicBezTo>
                    <a:cubicBezTo>
                      <a:pt x="2090" y="16137"/>
                      <a:pt x="2185" y="16073"/>
                      <a:pt x="2280" y="16073"/>
                    </a:cubicBezTo>
                    <a:cubicBezTo>
                      <a:pt x="4062" y="16231"/>
                      <a:pt x="5837" y="16311"/>
                      <a:pt x="7606" y="16311"/>
                    </a:cubicBezTo>
                    <a:cubicBezTo>
                      <a:pt x="11182" y="16311"/>
                      <a:pt x="14735" y="15981"/>
                      <a:pt x="18273" y="15282"/>
                    </a:cubicBezTo>
                    <a:cubicBezTo>
                      <a:pt x="18291" y="15280"/>
                      <a:pt x="18309" y="15279"/>
                      <a:pt x="18327" y="15279"/>
                    </a:cubicBezTo>
                    <a:close/>
                    <a:moveTo>
                      <a:pt x="12015" y="0"/>
                    </a:moveTo>
                    <a:cubicBezTo>
                      <a:pt x="11407" y="0"/>
                      <a:pt x="10769" y="89"/>
                      <a:pt x="10198" y="112"/>
                    </a:cubicBezTo>
                    <a:cubicBezTo>
                      <a:pt x="10113" y="115"/>
                      <a:pt x="9998" y="116"/>
                      <a:pt x="9857" y="116"/>
                    </a:cubicBezTo>
                    <a:cubicBezTo>
                      <a:pt x="9625" y="116"/>
                      <a:pt x="9324" y="114"/>
                      <a:pt x="8984" y="114"/>
                    </a:cubicBezTo>
                    <a:cubicBezTo>
                      <a:pt x="7433" y="114"/>
                      <a:pt x="5060" y="168"/>
                      <a:pt x="4592" y="777"/>
                    </a:cubicBezTo>
                    <a:lnTo>
                      <a:pt x="4592" y="904"/>
                    </a:lnTo>
                    <a:cubicBezTo>
                      <a:pt x="4117" y="2519"/>
                      <a:pt x="5035" y="3944"/>
                      <a:pt x="6714" y="4039"/>
                    </a:cubicBezTo>
                    <a:cubicBezTo>
                      <a:pt x="6809" y="4071"/>
                      <a:pt x="6841" y="4102"/>
                      <a:pt x="6872" y="4166"/>
                    </a:cubicBezTo>
                    <a:cubicBezTo>
                      <a:pt x="6900" y="4152"/>
                      <a:pt x="6928" y="4146"/>
                      <a:pt x="6954" y="4146"/>
                    </a:cubicBezTo>
                    <a:cubicBezTo>
                      <a:pt x="7048" y="4146"/>
                      <a:pt x="7126" y="4225"/>
                      <a:pt x="7126" y="4324"/>
                    </a:cubicBezTo>
                    <a:cubicBezTo>
                      <a:pt x="7316" y="5939"/>
                      <a:pt x="7347" y="7586"/>
                      <a:pt x="7506" y="9233"/>
                    </a:cubicBezTo>
                    <a:cubicBezTo>
                      <a:pt x="7540" y="9407"/>
                      <a:pt x="7384" y="9504"/>
                      <a:pt x="7231" y="9504"/>
                    </a:cubicBezTo>
                    <a:cubicBezTo>
                      <a:pt x="7105" y="9504"/>
                      <a:pt x="6982" y="9439"/>
                      <a:pt x="6967" y="9296"/>
                    </a:cubicBezTo>
                    <a:lnTo>
                      <a:pt x="6936" y="9296"/>
                    </a:lnTo>
                    <a:cubicBezTo>
                      <a:pt x="6967" y="9359"/>
                      <a:pt x="6936" y="9454"/>
                      <a:pt x="6841" y="9486"/>
                    </a:cubicBezTo>
                    <a:cubicBezTo>
                      <a:pt x="3167" y="11640"/>
                      <a:pt x="0" y="14712"/>
                      <a:pt x="348" y="19367"/>
                    </a:cubicBezTo>
                    <a:cubicBezTo>
                      <a:pt x="760" y="24149"/>
                      <a:pt x="4909" y="26682"/>
                      <a:pt x="9311" y="27062"/>
                    </a:cubicBezTo>
                    <a:cubicBezTo>
                      <a:pt x="9749" y="27103"/>
                      <a:pt x="10188" y="27125"/>
                      <a:pt x="10627" y="27125"/>
                    </a:cubicBezTo>
                    <a:cubicBezTo>
                      <a:pt x="14253" y="27125"/>
                      <a:pt x="17806" y="25685"/>
                      <a:pt x="19445" y="22154"/>
                    </a:cubicBezTo>
                    <a:cubicBezTo>
                      <a:pt x="21503" y="17657"/>
                      <a:pt x="20395" y="10816"/>
                      <a:pt x="14473" y="10151"/>
                    </a:cubicBezTo>
                    <a:cubicBezTo>
                      <a:pt x="14156" y="10120"/>
                      <a:pt x="14093" y="9866"/>
                      <a:pt x="13998" y="9708"/>
                    </a:cubicBezTo>
                    <a:cubicBezTo>
                      <a:pt x="13966" y="9645"/>
                      <a:pt x="13903" y="9581"/>
                      <a:pt x="13903" y="9454"/>
                    </a:cubicBezTo>
                    <a:cubicBezTo>
                      <a:pt x="13808" y="7808"/>
                      <a:pt x="13839" y="6129"/>
                      <a:pt x="13998" y="4514"/>
                    </a:cubicBezTo>
                    <a:cubicBezTo>
                      <a:pt x="14029" y="4419"/>
                      <a:pt x="14101" y="4372"/>
                      <a:pt x="14168" y="4372"/>
                    </a:cubicBezTo>
                    <a:cubicBezTo>
                      <a:pt x="14235" y="4372"/>
                      <a:pt x="14299" y="4419"/>
                      <a:pt x="14315" y="4514"/>
                    </a:cubicBezTo>
                    <a:cubicBezTo>
                      <a:pt x="14378" y="4577"/>
                      <a:pt x="14378" y="4704"/>
                      <a:pt x="14378" y="4799"/>
                    </a:cubicBezTo>
                    <a:lnTo>
                      <a:pt x="14473" y="4799"/>
                    </a:lnTo>
                    <a:cubicBezTo>
                      <a:pt x="14473" y="4704"/>
                      <a:pt x="14536" y="4577"/>
                      <a:pt x="14631" y="4514"/>
                    </a:cubicBezTo>
                    <a:cubicBezTo>
                      <a:pt x="17608" y="2899"/>
                      <a:pt x="15011" y="366"/>
                      <a:pt x="12699" y="49"/>
                    </a:cubicBezTo>
                    <a:cubicBezTo>
                      <a:pt x="12479" y="14"/>
                      <a:pt x="12249" y="0"/>
                      <a:pt x="120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481;p51">
                <a:extLst>
                  <a:ext uri="{FF2B5EF4-FFF2-40B4-BE49-F238E27FC236}">
                    <a16:creationId xmlns:a16="http://schemas.microsoft.com/office/drawing/2014/main" id="{69881E27-7748-A449-95B9-6D18771DD2DA}"/>
                  </a:ext>
                </a:extLst>
              </p:cNvPr>
              <p:cNvSpPr/>
              <p:nvPr/>
            </p:nvSpPr>
            <p:spPr>
              <a:xfrm>
                <a:off x="4855942" y="3855374"/>
                <a:ext cx="721205" cy="739737"/>
              </a:xfrm>
              <a:custGeom>
                <a:avLst/>
                <a:gdLst/>
                <a:ahLst/>
                <a:cxnLst/>
                <a:rect l="l" t="t" r="r" b="b"/>
                <a:pathLst>
                  <a:path w="22961" h="23551" extrusionOk="0">
                    <a:moveTo>
                      <a:pt x="15304" y="1"/>
                    </a:moveTo>
                    <a:cubicBezTo>
                      <a:pt x="15233" y="1"/>
                      <a:pt x="15170" y="48"/>
                      <a:pt x="15170" y="143"/>
                    </a:cubicBezTo>
                    <a:cubicBezTo>
                      <a:pt x="15011" y="1822"/>
                      <a:pt x="14948" y="3468"/>
                      <a:pt x="15043" y="5083"/>
                    </a:cubicBezTo>
                    <a:cubicBezTo>
                      <a:pt x="15043" y="5210"/>
                      <a:pt x="15075" y="5305"/>
                      <a:pt x="15170" y="5337"/>
                    </a:cubicBezTo>
                    <a:cubicBezTo>
                      <a:pt x="15106" y="5527"/>
                      <a:pt x="15233" y="5812"/>
                      <a:pt x="15518" y="5844"/>
                    </a:cubicBezTo>
                    <a:cubicBezTo>
                      <a:pt x="21409" y="6477"/>
                      <a:pt x="22517" y="13349"/>
                      <a:pt x="20459" y="17846"/>
                    </a:cubicBezTo>
                    <a:cubicBezTo>
                      <a:pt x="18870" y="21421"/>
                      <a:pt x="15298" y="22810"/>
                      <a:pt x="11612" y="22810"/>
                    </a:cubicBezTo>
                    <a:cubicBezTo>
                      <a:pt x="11183" y="22810"/>
                      <a:pt x="10753" y="22791"/>
                      <a:pt x="10324" y="22755"/>
                    </a:cubicBezTo>
                    <a:cubicBezTo>
                      <a:pt x="5922" y="22343"/>
                      <a:pt x="1774" y="19778"/>
                      <a:pt x="1394" y="15028"/>
                    </a:cubicBezTo>
                    <a:cubicBezTo>
                      <a:pt x="982" y="10404"/>
                      <a:pt x="4181" y="7300"/>
                      <a:pt x="7886" y="5178"/>
                    </a:cubicBezTo>
                    <a:cubicBezTo>
                      <a:pt x="7949" y="5147"/>
                      <a:pt x="7949" y="5052"/>
                      <a:pt x="7949" y="4988"/>
                    </a:cubicBezTo>
                    <a:cubicBezTo>
                      <a:pt x="7949" y="4890"/>
                      <a:pt x="7872" y="4810"/>
                      <a:pt x="7793" y="4810"/>
                    </a:cubicBezTo>
                    <a:cubicBezTo>
                      <a:pt x="7771" y="4810"/>
                      <a:pt x="7748" y="4816"/>
                      <a:pt x="7728" y="4830"/>
                    </a:cubicBezTo>
                    <a:cubicBezTo>
                      <a:pt x="3167" y="6255"/>
                      <a:pt x="0" y="11069"/>
                      <a:pt x="760" y="15819"/>
                    </a:cubicBezTo>
                    <a:cubicBezTo>
                      <a:pt x="1584" y="20981"/>
                      <a:pt x="6524" y="23420"/>
                      <a:pt x="11306" y="23546"/>
                    </a:cubicBezTo>
                    <a:cubicBezTo>
                      <a:pt x="11421" y="23549"/>
                      <a:pt x="11535" y="23550"/>
                      <a:pt x="11649" y="23550"/>
                    </a:cubicBezTo>
                    <a:cubicBezTo>
                      <a:pt x="16932" y="23550"/>
                      <a:pt x="21051" y="20676"/>
                      <a:pt x="22074" y="15313"/>
                    </a:cubicBezTo>
                    <a:cubicBezTo>
                      <a:pt x="22960" y="10689"/>
                      <a:pt x="20680" y="5685"/>
                      <a:pt x="15645" y="5083"/>
                    </a:cubicBezTo>
                    <a:cubicBezTo>
                      <a:pt x="15708" y="3595"/>
                      <a:pt x="15677" y="2012"/>
                      <a:pt x="15518" y="428"/>
                    </a:cubicBezTo>
                    <a:cubicBezTo>
                      <a:pt x="15487" y="333"/>
                      <a:pt x="15487" y="238"/>
                      <a:pt x="15487" y="143"/>
                    </a:cubicBezTo>
                    <a:cubicBezTo>
                      <a:pt x="15455" y="48"/>
                      <a:pt x="15376" y="1"/>
                      <a:pt x="15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482;p51">
                <a:extLst>
                  <a:ext uri="{FF2B5EF4-FFF2-40B4-BE49-F238E27FC236}">
                    <a16:creationId xmlns:a16="http://schemas.microsoft.com/office/drawing/2014/main" id="{FAE410B7-4A57-C54E-BE35-6E9D678FF61D}"/>
                  </a:ext>
                </a:extLst>
              </p:cNvPr>
              <p:cNvSpPr/>
              <p:nvPr/>
            </p:nvSpPr>
            <p:spPr>
              <a:xfrm>
                <a:off x="4916092" y="4201732"/>
                <a:ext cx="586456" cy="334642"/>
              </a:xfrm>
              <a:custGeom>
                <a:avLst/>
                <a:gdLst/>
                <a:ahLst/>
                <a:cxnLst/>
                <a:rect l="l" t="t" r="r" b="b"/>
                <a:pathLst>
                  <a:path w="18671" h="10654" extrusionOk="0">
                    <a:moveTo>
                      <a:pt x="17467" y="739"/>
                    </a:moveTo>
                    <a:lnTo>
                      <a:pt x="17467" y="1277"/>
                    </a:lnTo>
                    <a:cubicBezTo>
                      <a:pt x="17467" y="5742"/>
                      <a:pt x="14490" y="9669"/>
                      <a:pt x="9803" y="9986"/>
                    </a:cubicBezTo>
                    <a:cubicBezTo>
                      <a:pt x="9601" y="10000"/>
                      <a:pt x="9401" y="10007"/>
                      <a:pt x="9204" y="10007"/>
                    </a:cubicBezTo>
                    <a:cubicBezTo>
                      <a:pt x="4424" y="10007"/>
                      <a:pt x="1108" y="6021"/>
                      <a:pt x="1442" y="1277"/>
                    </a:cubicBezTo>
                    <a:lnTo>
                      <a:pt x="1442" y="1277"/>
                    </a:lnTo>
                    <a:cubicBezTo>
                      <a:pt x="3519" y="1560"/>
                      <a:pt x="5600" y="1694"/>
                      <a:pt x="7678" y="1694"/>
                    </a:cubicBezTo>
                    <a:cubicBezTo>
                      <a:pt x="10957" y="1694"/>
                      <a:pt x="14230" y="1359"/>
                      <a:pt x="17467" y="739"/>
                    </a:cubicBezTo>
                    <a:close/>
                    <a:moveTo>
                      <a:pt x="17490" y="0"/>
                    </a:moveTo>
                    <a:cubicBezTo>
                      <a:pt x="17463" y="0"/>
                      <a:pt x="17434" y="4"/>
                      <a:pt x="17403" y="10"/>
                    </a:cubicBezTo>
                    <a:cubicBezTo>
                      <a:pt x="13920" y="736"/>
                      <a:pt x="10450" y="1054"/>
                      <a:pt x="6957" y="1054"/>
                    </a:cubicBezTo>
                    <a:cubicBezTo>
                      <a:pt x="5116" y="1054"/>
                      <a:pt x="3269" y="966"/>
                      <a:pt x="1411" y="802"/>
                    </a:cubicBezTo>
                    <a:cubicBezTo>
                      <a:pt x="1284" y="802"/>
                      <a:pt x="1157" y="897"/>
                      <a:pt x="1157" y="992"/>
                    </a:cubicBezTo>
                    <a:cubicBezTo>
                      <a:pt x="1126" y="992"/>
                      <a:pt x="1062" y="1055"/>
                      <a:pt x="1062" y="1119"/>
                    </a:cubicBezTo>
                    <a:cubicBezTo>
                      <a:pt x="0" y="6240"/>
                      <a:pt x="4143" y="10654"/>
                      <a:pt x="9239" y="10654"/>
                    </a:cubicBezTo>
                    <a:cubicBezTo>
                      <a:pt x="9311" y="10654"/>
                      <a:pt x="9382" y="10653"/>
                      <a:pt x="9455" y="10651"/>
                    </a:cubicBezTo>
                    <a:cubicBezTo>
                      <a:pt x="14712" y="10556"/>
                      <a:pt x="18670" y="5901"/>
                      <a:pt x="18164" y="739"/>
                    </a:cubicBezTo>
                    <a:cubicBezTo>
                      <a:pt x="18132" y="580"/>
                      <a:pt x="18005" y="454"/>
                      <a:pt x="17847" y="454"/>
                    </a:cubicBezTo>
                    <a:cubicBezTo>
                      <a:pt x="17875" y="227"/>
                      <a:pt x="17726" y="0"/>
                      <a:pt x="17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483;p51">
                <a:extLst>
                  <a:ext uri="{FF2B5EF4-FFF2-40B4-BE49-F238E27FC236}">
                    <a16:creationId xmlns:a16="http://schemas.microsoft.com/office/drawing/2014/main" id="{44EB9D06-C1E9-944A-9178-C7EE0CF87ED3}"/>
                  </a:ext>
                </a:extLst>
              </p:cNvPr>
              <p:cNvSpPr/>
              <p:nvPr/>
            </p:nvSpPr>
            <p:spPr>
              <a:xfrm>
                <a:off x="4995748" y="3698355"/>
                <a:ext cx="448095" cy="319848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183" extrusionOk="0">
                    <a:moveTo>
                      <a:pt x="8825" y="1"/>
                    </a:moveTo>
                    <a:cubicBezTo>
                      <a:pt x="7190" y="1"/>
                      <a:pt x="5434" y="294"/>
                      <a:pt x="4005" y="423"/>
                    </a:cubicBezTo>
                    <a:cubicBezTo>
                      <a:pt x="3182" y="518"/>
                      <a:pt x="1440" y="360"/>
                      <a:pt x="1060" y="1279"/>
                    </a:cubicBezTo>
                    <a:cubicBezTo>
                      <a:pt x="965" y="1279"/>
                      <a:pt x="901" y="1310"/>
                      <a:pt x="838" y="1374"/>
                    </a:cubicBezTo>
                    <a:cubicBezTo>
                      <a:pt x="0" y="3109"/>
                      <a:pt x="1368" y="5099"/>
                      <a:pt x="3178" y="5099"/>
                    </a:cubicBezTo>
                    <a:cubicBezTo>
                      <a:pt x="3283" y="5099"/>
                      <a:pt x="3390" y="5093"/>
                      <a:pt x="3498" y="5079"/>
                    </a:cubicBezTo>
                    <a:lnTo>
                      <a:pt x="3498" y="5079"/>
                    </a:lnTo>
                    <a:cubicBezTo>
                      <a:pt x="3308" y="6694"/>
                      <a:pt x="3435" y="8404"/>
                      <a:pt x="3657" y="9987"/>
                    </a:cubicBezTo>
                    <a:cubicBezTo>
                      <a:pt x="3684" y="10123"/>
                      <a:pt x="3797" y="10183"/>
                      <a:pt x="3916" y="10183"/>
                    </a:cubicBezTo>
                    <a:cubicBezTo>
                      <a:pt x="4076" y="10183"/>
                      <a:pt x="4245" y="10074"/>
                      <a:pt x="4227" y="9892"/>
                    </a:cubicBezTo>
                    <a:cubicBezTo>
                      <a:pt x="4068" y="8277"/>
                      <a:pt x="4037" y="6599"/>
                      <a:pt x="3815" y="4984"/>
                    </a:cubicBezTo>
                    <a:cubicBezTo>
                      <a:pt x="3815" y="4889"/>
                      <a:pt x="3657" y="4825"/>
                      <a:pt x="3593" y="4825"/>
                    </a:cubicBezTo>
                    <a:cubicBezTo>
                      <a:pt x="3562" y="4762"/>
                      <a:pt x="3498" y="4699"/>
                      <a:pt x="3435" y="4699"/>
                    </a:cubicBezTo>
                    <a:cubicBezTo>
                      <a:pt x="1725" y="4604"/>
                      <a:pt x="870" y="3210"/>
                      <a:pt x="1281" y="1595"/>
                    </a:cubicBezTo>
                    <a:lnTo>
                      <a:pt x="1281" y="1469"/>
                    </a:lnTo>
                    <a:cubicBezTo>
                      <a:pt x="1750" y="860"/>
                      <a:pt x="4123" y="805"/>
                      <a:pt x="5686" y="805"/>
                    </a:cubicBezTo>
                    <a:cubicBezTo>
                      <a:pt x="6029" y="805"/>
                      <a:pt x="6333" y="808"/>
                      <a:pt x="6569" y="808"/>
                    </a:cubicBezTo>
                    <a:cubicBezTo>
                      <a:pt x="6713" y="808"/>
                      <a:pt x="6831" y="807"/>
                      <a:pt x="6919" y="804"/>
                    </a:cubicBezTo>
                    <a:cubicBezTo>
                      <a:pt x="7516" y="780"/>
                      <a:pt x="8168" y="665"/>
                      <a:pt x="8792" y="665"/>
                    </a:cubicBezTo>
                    <a:cubicBezTo>
                      <a:pt x="8995" y="665"/>
                      <a:pt x="9195" y="677"/>
                      <a:pt x="9389" y="708"/>
                    </a:cubicBezTo>
                    <a:cubicBezTo>
                      <a:pt x="11701" y="1025"/>
                      <a:pt x="14266" y="3559"/>
                      <a:pt x="11352" y="5205"/>
                    </a:cubicBezTo>
                    <a:cubicBezTo>
                      <a:pt x="11194" y="5237"/>
                      <a:pt x="11162" y="5332"/>
                      <a:pt x="11194" y="5459"/>
                    </a:cubicBezTo>
                    <a:cubicBezTo>
                      <a:pt x="11218" y="5626"/>
                      <a:pt x="11332" y="5757"/>
                      <a:pt x="11468" y="5757"/>
                    </a:cubicBezTo>
                    <a:cubicBezTo>
                      <a:pt x="11512" y="5757"/>
                      <a:pt x="11559" y="5743"/>
                      <a:pt x="11606" y="5712"/>
                    </a:cubicBezTo>
                    <a:cubicBezTo>
                      <a:pt x="14107" y="4350"/>
                      <a:pt x="13791" y="962"/>
                      <a:pt x="10972" y="233"/>
                    </a:cubicBezTo>
                    <a:cubicBezTo>
                      <a:pt x="10311" y="63"/>
                      <a:pt x="9581" y="1"/>
                      <a:pt x="8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484;p51">
                <a:extLst>
                  <a:ext uri="{FF2B5EF4-FFF2-40B4-BE49-F238E27FC236}">
                    <a16:creationId xmlns:a16="http://schemas.microsoft.com/office/drawing/2014/main" id="{3F1B1364-7694-0446-86B2-F073CCAD7540}"/>
                  </a:ext>
                </a:extLst>
              </p:cNvPr>
              <p:cNvSpPr/>
              <p:nvPr/>
            </p:nvSpPr>
            <p:spPr>
              <a:xfrm>
                <a:off x="5192154" y="3523527"/>
                <a:ext cx="133335" cy="127273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4052" extrusionOk="0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485;p51">
                <a:extLst>
                  <a:ext uri="{FF2B5EF4-FFF2-40B4-BE49-F238E27FC236}">
                    <a16:creationId xmlns:a16="http://schemas.microsoft.com/office/drawing/2014/main" id="{314CCC92-FC29-7B47-9821-99A91B5AEAC1}"/>
                  </a:ext>
                </a:extLst>
              </p:cNvPr>
              <p:cNvSpPr/>
              <p:nvPr/>
            </p:nvSpPr>
            <p:spPr>
              <a:xfrm>
                <a:off x="5201200" y="4084164"/>
                <a:ext cx="122279" cy="116029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694" extrusionOk="0">
                    <a:moveTo>
                      <a:pt x="1774" y="568"/>
                    </a:moveTo>
                    <a:cubicBezTo>
                      <a:pt x="2454" y="568"/>
                      <a:pt x="3085" y="1070"/>
                      <a:pt x="3228" y="1726"/>
                    </a:cubicBezTo>
                    <a:cubicBezTo>
                      <a:pt x="3386" y="2518"/>
                      <a:pt x="2626" y="3120"/>
                      <a:pt x="1866" y="3120"/>
                    </a:cubicBezTo>
                    <a:cubicBezTo>
                      <a:pt x="1846" y="3121"/>
                      <a:pt x="1825" y="3121"/>
                      <a:pt x="1805" y="3121"/>
                    </a:cubicBezTo>
                    <a:cubicBezTo>
                      <a:pt x="1101" y="3121"/>
                      <a:pt x="478" y="2592"/>
                      <a:pt x="663" y="1853"/>
                    </a:cubicBezTo>
                    <a:cubicBezTo>
                      <a:pt x="694" y="1251"/>
                      <a:pt x="1074" y="840"/>
                      <a:pt x="1549" y="586"/>
                    </a:cubicBezTo>
                    <a:cubicBezTo>
                      <a:pt x="1624" y="574"/>
                      <a:pt x="1699" y="568"/>
                      <a:pt x="1774" y="568"/>
                    </a:cubicBezTo>
                    <a:close/>
                    <a:moveTo>
                      <a:pt x="1749" y="1"/>
                    </a:moveTo>
                    <a:cubicBezTo>
                      <a:pt x="1576" y="1"/>
                      <a:pt x="1403" y="26"/>
                      <a:pt x="1233" y="80"/>
                    </a:cubicBezTo>
                    <a:cubicBezTo>
                      <a:pt x="1074" y="111"/>
                      <a:pt x="1043" y="238"/>
                      <a:pt x="1043" y="365"/>
                    </a:cubicBezTo>
                    <a:cubicBezTo>
                      <a:pt x="473" y="681"/>
                      <a:pt x="93" y="1315"/>
                      <a:pt x="61" y="1948"/>
                    </a:cubicBezTo>
                    <a:cubicBezTo>
                      <a:pt x="0" y="3010"/>
                      <a:pt x="898" y="3694"/>
                      <a:pt x="1865" y="3694"/>
                    </a:cubicBezTo>
                    <a:cubicBezTo>
                      <a:pt x="1907" y="3694"/>
                      <a:pt x="1950" y="3693"/>
                      <a:pt x="1993" y="3690"/>
                    </a:cubicBezTo>
                    <a:cubicBezTo>
                      <a:pt x="2974" y="3595"/>
                      <a:pt x="3893" y="2803"/>
                      <a:pt x="3734" y="1726"/>
                    </a:cubicBezTo>
                    <a:cubicBezTo>
                      <a:pt x="3600" y="762"/>
                      <a:pt x="2695" y="1"/>
                      <a:pt x="1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486;p51">
                <a:extLst>
                  <a:ext uri="{FF2B5EF4-FFF2-40B4-BE49-F238E27FC236}">
                    <a16:creationId xmlns:a16="http://schemas.microsoft.com/office/drawing/2014/main" id="{CF8BD5AB-07B7-1D48-BB4E-8096940EBB1C}"/>
                  </a:ext>
                </a:extLst>
              </p:cNvPr>
              <p:cNvSpPr/>
              <p:nvPr/>
            </p:nvSpPr>
            <p:spPr>
              <a:xfrm>
                <a:off x="5089004" y="3771729"/>
                <a:ext cx="231429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1481" extrusionOk="0">
                    <a:moveTo>
                      <a:pt x="6880" y="1"/>
                    </a:moveTo>
                    <a:cubicBezTo>
                      <a:pt x="6825" y="1"/>
                      <a:pt x="6765" y="16"/>
                      <a:pt x="6705" y="51"/>
                    </a:cubicBezTo>
                    <a:cubicBezTo>
                      <a:pt x="5605" y="617"/>
                      <a:pt x="4488" y="868"/>
                      <a:pt x="3354" y="868"/>
                    </a:cubicBezTo>
                    <a:cubicBezTo>
                      <a:pt x="2331" y="868"/>
                      <a:pt x="1295" y="665"/>
                      <a:pt x="244" y="304"/>
                    </a:cubicBezTo>
                    <a:cubicBezTo>
                      <a:pt x="235" y="302"/>
                      <a:pt x="226" y="302"/>
                      <a:pt x="217" y="302"/>
                    </a:cubicBezTo>
                    <a:cubicBezTo>
                      <a:pt x="76" y="302"/>
                      <a:pt x="0" y="530"/>
                      <a:pt x="149" y="589"/>
                    </a:cubicBezTo>
                    <a:cubicBezTo>
                      <a:pt x="1175" y="1202"/>
                      <a:pt x="2319" y="1481"/>
                      <a:pt x="3467" y="1481"/>
                    </a:cubicBezTo>
                    <a:cubicBezTo>
                      <a:pt x="4694" y="1481"/>
                      <a:pt x="5925" y="1162"/>
                      <a:pt x="7021" y="589"/>
                    </a:cubicBezTo>
                    <a:cubicBezTo>
                      <a:pt x="7368" y="429"/>
                      <a:pt x="7176" y="1"/>
                      <a:pt x="6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487;p51">
                <a:extLst>
                  <a:ext uri="{FF2B5EF4-FFF2-40B4-BE49-F238E27FC236}">
                    <a16:creationId xmlns:a16="http://schemas.microsoft.com/office/drawing/2014/main" id="{D5C2657E-644D-1E42-B584-F5DF18B5F9D6}"/>
                  </a:ext>
                </a:extLst>
              </p:cNvPr>
              <p:cNvSpPr/>
              <p:nvPr/>
            </p:nvSpPr>
            <p:spPr>
              <a:xfrm>
                <a:off x="5193159" y="3358530"/>
                <a:ext cx="74630" cy="70861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256" extrusionOk="0">
                    <a:moveTo>
                      <a:pt x="1140" y="317"/>
                    </a:moveTo>
                    <a:cubicBezTo>
                      <a:pt x="1520" y="380"/>
                      <a:pt x="1932" y="728"/>
                      <a:pt x="1932" y="1172"/>
                    </a:cubicBezTo>
                    <a:cubicBezTo>
                      <a:pt x="1932" y="1552"/>
                      <a:pt x="1520" y="1805"/>
                      <a:pt x="1172" y="1837"/>
                    </a:cubicBezTo>
                    <a:cubicBezTo>
                      <a:pt x="824" y="1837"/>
                      <a:pt x="507" y="1583"/>
                      <a:pt x="507" y="1203"/>
                    </a:cubicBezTo>
                    <a:cubicBezTo>
                      <a:pt x="507" y="792"/>
                      <a:pt x="729" y="570"/>
                      <a:pt x="1045" y="412"/>
                    </a:cubicBezTo>
                    <a:cubicBezTo>
                      <a:pt x="1109" y="380"/>
                      <a:pt x="1140" y="380"/>
                      <a:pt x="1140" y="317"/>
                    </a:cubicBezTo>
                    <a:close/>
                    <a:moveTo>
                      <a:pt x="919" y="0"/>
                    </a:moveTo>
                    <a:cubicBezTo>
                      <a:pt x="317" y="95"/>
                      <a:pt x="0" y="792"/>
                      <a:pt x="64" y="1330"/>
                    </a:cubicBezTo>
                    <a:cubicBezTo>
                      <a:pt x="151" y="1914"/>
                      <a:pt x="616" y="2256"/>
                      <a:pt x="1159" y="2256"/>
                    </a:cubicBezTo>
                    <a:cubicBezTo>
                      <a:pt x="1205" y="2256"/>
                      <a:pt x="1252" y="2253"/>
                      <a:pt x="1299" y="2249"/>
                    </a:cubicBezTo>
                    <a:cubicBezTo>
                      <a:pt x="1900" y="2154"/>
                      <a:pt x="2375" y="1647"/>
                      <a:pt x="2280" y="1045"/>
                    </a:cubicBezTo>
                    <a:cubicBezTo>
                      <a:pt x="2219" y="525"/>
                      <a:pt x="1685" y="93"/>
                      <a:pt x="1163" y="93"/>
                    </a:cubicBezTo>
                    <a:cubicBezTo>
                      <a:pt x="1145" y="93"/>
                      <a:pt x="1127" y="94"/>
                      <a:pt x="1109" y="95"/>
                    </a:cubicBezTo>
                    <a:cubicBezTo>
                      <a:pt x="1077" y="63"/>
                      <a:pt x="98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488;p51">
                <a:extLst>
                  <a:ext uri="{FF2B5EF4-FFF2-40B4-BE49-F238E27FC236}">
                    <a16:creationId xmlns:a16="http://schemas.microsoft.com/office/drawing/2014/main" id="{445A7E95-8473-E24E-8F80-13DFA752DD40}"/>
                  </a:ext>
                </a:extLst>
              </p:cNvPr>
              <p:cNvSpPr/>
              <p:nvPr/>
            </p:nvSpPr>
            <p:spPr>
              <a:xfrm>
                <a:off x="5144411" y="3941091"/>
                <a:ext cx="94513" cy="82671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2632" extrusionOk="0">
                    <a:moveTo>
                      <a:pt x="1474" y="463"/>
                    </a:moveTo>
                    <a:cubicBezTo>
                      <a:pt x="1583" y="463"/>
                      <a:pt x="1695" y="481"/>
                      <a:pt x="1806" y="518"/>
                    </a:cubicBezTo>
                    <a:cubicBezTo>
                      <a:pt x="2407" y="676"/>
                      <a:pt x="2502" y="1309"/>
                      <a:pt x="2186" y="1784"/>
                    </a:cubicBezTo>
                    <a:cubicBezTo>
                      <a:pt x="1959" y="2083"/>
                      <a:pt x="1702" y="2205"/>
                      <a:pt x="1457" y="2205"/>
                    </a:cubicBezTo>
                    <a:cubicBezTo>
                      <a:pt x="950" y="2205"/>
                      <a:pt x="497" y="1685"/>
                      <a:pt x="475" y="1151"/>
                    </a:cubicBezTo>
                    <a:cubicBezTo>
                      <a:pt x="539" y="1119"/>
                      <a:pt x="602" y="1119"/>
                      <a:pt x="634" y="1024"/>
                    </a:cubicBezTo>
                    <a:cubicBezTo>
                      <a:pt x="780" y="660"/>
                      <a:pt x="1112" y="463"/>
                      <a:pt x="1474" y="463"/>
                    </a:cubicBezTo>
                    <a:close/>
                    <a:moveTo>
                      <a:pt x="1520" y="1"/>
                    </a:moveTo>
                    <a:cubicBezTo>
                      <a:pt x="1206" y="1"/>
                      <a:pt x="895" y="107"/>
                      <a:pt x="634" y="328"/>
                    </a:cubicBezTo>
                    <a:cubicBezTo>
                      <a:pt x="602" y="328"/>
                      <a:pt x="507" y="328"/>
                      <a:pt x="475" y="359"/>
                    </a:cubicBezTo>
                    <a:cubicBezTo>
                      <a:pt x="0" y="898"/>
                      <a:pt x="95" y="1784"/>
                      <a:pt x="602" y="2291"/>
                    </a:cubicBezTo>
                    <a:cubicBezTo>
                      <a:pt x="850" y="2527"/>
                      <a:pt x="1142" y="2631"/>
                      <a:pt x="1430" y="2631"/>
                    </a:cubicBezTo>
                    <a:cubicBezTo>
                      <a:pt x="1877" y="2631"/>
                      <a:pt x="2315" y="2379"/>
                      <a:pt x="2566" y="1974"/>
                    </a:cubicBezTo>
                    <a:cubicBezTo>
                      <a:pt x="3009" y="1309"/>
                      <a:pt x="2851" y="423"/>
                      <a:pt x="2059" y="106"/>
                    </a:cubicBezTo>
                    <a:cubicBezTo>
                      <a:pt x="1885" y="36"/>
                      <a:pt x="1702" y="1"/>
                      <a:pt x="1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489;p51">
                <a:extLst>
                  <a:ext uri="{FF2B5EF4-FFF2-40B4-BE49-F238E27FC236}">
                    <a16:creationId xmlns:a16="http://schemas.microsoft.com/office/drawing/2014/main" id="{B6AA3B93-1567-CC4D-87D4-74879AF59246}"/>
                  </a:ext>
                </a:extLst>
              </p:cNvPr>
              <p:cNvSpPr/>
              <p:nvPr/>
            </p:nvSpPr>
            <p:spPr>
              <a:xfrm>
                <a:off x="5023765" y="4381962"/>
                <a:ext cx="143889" cy="96837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3083" extrusionOk="0">
                    <a:moveTo>
                      <a:pt x="129" y="0"/>
                    </a:moveTo>
                    <a:cubicBezTo>
                      <a:pt x="62" y="0"/>
                      <a:pt x="1" y="62"/>
                      <a:pt x="41" y="163"/>
                    </a:cubicBezTo>
                    <a:cubicBezTo>
                      <a:pt x="991" y="1651"/>
                      <a:pt x="2416" y="2760"/>
                      <a:pt x="4158" y="3076"/>
                    </a:cubicBezTo>
                    <a:cubicBezTo>
                      <a:pt x="4177" y="3080"/>
                      <a:pt x="4195" y="3082"/>
                      <a:pt x="4213" y="3082"/>
                    </a:cubicBezTo>
                    <a:cubicBezTo>
                      <a:pt x="4462" y="3082"/>
                      <a:pt x="4580" y="2692"/>
                      <a:pt x="4285" y="2633"/>
                    </a:cubicBezTo>
                    <a:cubicBezTo>
                      <a:pt x="2701" y="2221"/>
                      <a:pt x="1276" y="1398"/>
                      <a:pt x="231" y="68"/>
                    </a:cubicBezTo>
                    <a:cubicBezTo>
                      <a:pt x="208" y="21"/>
                      <a:pt x="168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490;p51">
                <a:extLst>
                  <a:ext uri="{FF2B5EF4-FFF2-40B4-BE49-F238E27FC236}">
                    <a16:creationId xmlns:a16="http://schemas.microsoft.com/office/drawing/2014/main" id="{6EEF8E1E-EB93-BA40-A6D2-FFEDA7665A24}"/>
                  </a:ext>
                </a:extLst>
              </p:cNvPr>
              <p:cNvSpPr/>
              <p:nvPr/>
            </p:nvSpPr>
            <p:spPr>
              <a:xfrm>
                <a:off x="5044936" y="3441327"/>
                <a:ext cx="114427" cy="81666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600" extrusionOk="0">
                    <a:moveTo>
                      <a:pt x="1921" y="419"/>
                    </a:moveTo>
                    <a:cubicBezTo>
                      <a:pt x="2243" y="419"/>
                      <a:pt x="2554" y="503"/>
                      <a:pt x="2787" y="753"/>
                    </a:cubicBezTo>
                    <a:cubicBezTo>
                      <a:pt x="3326" y="1354"/>
                      <a:pt x="2819" y="1988"/>
                      <a:pt x="2186" y="2146"/>
                    </a:cubicBezTo>
                    <a:cubicBezTo>
                      <a:pt x="2041" y="2175"/>
                      <a:pt x="1881" y="2192"/>
                      <a:pt x="1720" y="2192"/>
                    </a:cubicBezTo>
                    <a:cubicBezTo>
                      <a:pt x="1354" y="2192"/>
                      <a:pt x="981" y="2103"/>
                      <a:pt x="761" y="1861"/>
                    </a:cubicBezTo>
                    <a:cubicBezTo>
                      <a:pt x="349" y="1449"/>
                      <a:pt x="444" y="784"/>
                      <a:pt x="919" y="563"/>
                    </a:cubicBezTo>
                    <a:lnTo>
                      <a:pt x="1077" y="563"/>
                    </a:lnTo>
                    <a:cubicBezTo>
                      <a:pt x="1333" y="487"/>
                      <a:pt x="1631" y="419"/>
                      <a:pt x="1921" y="419"/>
                    </a:cubicBezTo>
                    <a:close/>
                    <a:moveTo>
                      <a:pt x="1823" y="1"/>
                    </a:moveTo>
                    <a:cubicBezTo>
                      <a:pt x="1525" y="1"/>
                      <a:pt x="1222" y="57"/>
                      <a:pt x="951" y="151"/>
                    </a:cubicBezTo>
                    <a:cubicBezTo>
                      <a:pt x="824" y="183"/>
                      <a:pt x="792" y="278"/>
                      <a:pt x="792" y="341"/>
                    </a:cubicBezTo>
                    <a:cubicBezTo>
                      <a:pt x="254" y="594"/>
                      <a:pt x="0" y="1291"/>
                      <a:pt x="254" y="1798"/>
                    </a:cubicBezTo>
                    <a:cubicBezTo>
                      <a:pt x="491" y="2368"/>
                      <a:pt x="1103" y="2599"/>
                      <a:pt x="1688" y="2599"/>
                    </a:cubicBezTo>
                    <a:cubicBezTo>
                      <a:pt x="1883" y="2599"/>
                      <a:pt x="2075" y="2574"/>
                      <a:pt x="2249" y="2526"/>
                    </a:cubicBezTo>
                    <a:cubicBezTo>
                      <a:pt x="3009" y="2336"/>
                      <a:pt x="3642" y="1703"/>
                      <a:pt x="3294" y="848"/>
                    </a:cubicBezTo>
                    <a:cubicBezTo>
                      <a:pt x="3018" y="232"/>
                      <a:pt x="2429" y="1"/>
                      <a:pt x="1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91;p51">
              <a:extLst>
                <a:ext uri="{FF2B5EF4-FFF2-40B4-BE49-F238E27FC236}">
                  <a16:creationId xmlns:a16="http://schemas.microsoft.com/office/drawing/2014/main" id="{B260D0CB-4324-1F4C-A9D0-00DE315A603D}"/>
                </a:ext>
              </a:extLst>
            </p:cNvPr>
            <p:cNvGrpSpPr/>
            <p:nvPr/>
          </p:nvGrpSpPr>
          <p:grpSpPr>
            <a:xfrm>
              <a:off x="6833510" y="3862369"/>
              <a:ext cx="680435" cy="768885"/>
              <a:chOff x="6496235" y="3701056"/>
              <a:chExt cx="680435" cy="768885"/>
            </a:xfrm>
          </p:grpSpPr>
          <p:sp>
            <p:nvSpPr>
              <p:cNvPr id="167" name="Google Shape;1492;p51">
                <a:extLst>
                  <a:ext uri="{FF2B5EF4-FFF2-40B4-BE49-F238E27FC236}">
                    <a16:creationId xmlns:a16="http://schemas.microsoft.com/office/drawing/2014/main" id="{5DCD32C9-FA98-FC48-A65F-A157E91705F7}"/>
                  </a:ext>
                </a:extLst>
              </p:cNvPr>
              <p:cNvSpPr/>
              <p:nvPr/>
            </p:nvSpPr>
            <p:spPr>
              <a:xfrm>
                <a:off x="6848372" y="3829021"/>
                <a:ext cx="30876" cy="2839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904" extrusionOk="0">
                    <a:moveTo>
                      <a:pt x="412" y="0"/>
                    </a:moveTo>
                    <a:cubicBezTo>
                      <a:pt x="317" y="32"/>
                      <a:pt x="222" y="127"/>
                      <a:pt x="159" y="254"/>
                    </a:cubicBezTo>
                    <a:cubicBezTo>
                      <a:pt x="0" y="475"/>
                      <a:pt x="95" y="760"/>
                      <a:pt x="381" y="887"/>
                    </a:cubicBezTo>
                    <a:cubicBezTo>
                      <a:pt x="429" y="898"/>
                      <a:pt x="478" y="903"/>
                      <a:pt x="526" y="903"/>
                    </a:cubicBezTo>
                    <a:cubicBezTo>
                      <a:pt x="755" y="903"/>
                      <a:pt x="951" y="780"/>
                      <a:pt x="951" y="570"/>
                    </a:cubicBezTo>
                    <a:cubicBezTo>
                      <a:pt x="982" y="317"/>
                      <a:pt x="824" y="95"/>
                      <a:pt x="571" y="95"/>
                    </a:cubicBezTo>
                    <a:cubicBezTo>
                      <a:pt x="507" y="95"/>
                      <a:pt x="476" y="32"/>
                      <a:pt x="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493;p51">
                <a:extLst>
                  <a:ext uri="{FF2B5EF4-FFF2-40B4-BE49-F238E27FC236}">
                    <a16:creationId xmlns:a16="http://schemas.microsoft.com/office/drawing/2014/main" id="{44F56846-0544-8243-94FE-CB48F8A4B37C}"/>
                  </a:ext>
                </a:extLst>
              </p:cNvPr>
              <p:cNvSpPr/>
              <p:nvPr/>
            </p:nvSpPr>
            <p:spPr>
              <a:xfrm>
                <a:off x="6929944" y="3901107"/>
                <a:ext cx="62694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603" extrusionOk="0">
                    <a:moveTo>
                      <a:pt x="729" y="0"/>
                    </a:moveTo>
                    <a:cubicBezTo>
                      <a:pt x="344" y="0"/>
                      <a:pt x="0" y="296"/>
                      <a:pt x="0" y="714"/>
                    </a:cubicBezTo>
                    <a:cubicBezTo>
                      <a:pt x="0" y="1231"/>
                      <a:pt x="556" y="1603"/>
                      <a:pt x="1021" y="1603"/>
                    </a:cubicBezTo>
                    <a:cubicBezTo>
                      <a:pt x="1040" y="1603"/>
                      <a:pt x="1059" y="1602"/>
                      <a:pt x="1077" y="1601"/>
                    </a:cubicBezTo>
                    <a:cubicBezTo>
                      <a:pt x="1520" y="1537"/>
                      <a:pt x="1996" y="1189"/>
                      <a:pt x="1996" y="714"/>
                    </a:cubicBezTo>
                    <a:cubicBezTo>
                      <a:pt x="1996" y="267"/>
                      <a:pt x="1625" y="17"/>
                      <a:pt x="1227" y="17"/>
                    </a:cubicBezTo>
                    <a:cubicBezTo>
                      <a:pt x="1146" y="17"/>
                      <a:pt x="1063" y="27"/>
                      <a:pt x="982" y="49"/>
                    </a:cubicBezTo>
                    <a:cubicBezTo>
                      <a:pt x="964" y="58"/>
                      <a:pt x="945" y="62"/>
                      <a:pt x="929" y="62"/>
                    </a:cubicBezTo>
                    <a:cubicBezTo>
                      <a:pt x="890" y="62"/>
                      <a:pt x="865" y="40"/>
                      <a:pt x="887" y="17"/>
                    </a:cubicBezTo>
                    <a:cubicBezTo>
                      <a:pt x="834" y="6"/>
                      <a:pt x="781" y="0"/>
                      <a:pt x="7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494;p51">
                <a:extLst>
                  <a:ext uri="{FF2B5EF4-FFF2-40B4-BE49-F238E27FC236}">
                    <a16:creationId xmlns:a16="http://schemas.microsoft.com/office/drawing/2014/main" id="{93EA5D1A-8520-F649-AE0A-E69615CFB305}"/>
                  </a:ext>
                </a:extLst>
              </p:cNvPr>
              <p:cNvSpPr/>
              <p:nvPr/>
            </p:nvSpPr>
            <p:spPr>
              <a:xfrm>
                <a:off x="6854340" y="4015250"/>
                <a:ext cx="49753" cy="4007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276" extrusionOk="0">
                    <a:moveTo>
                      <a:pt x="858" y="1"/>
                    </a:moveTo>
                    <a:cubicBezTo>
                      <a:pt x="715" y="1"/>
                      <a:pt x="578" y="47"/>
                      <a:pt x="476" y="120"/>
                    </a:cubicBezTo>
                    <a:cubicBezTo>
                      <a:pt x="444" y="131"/>
                      <a:pt x="419" y="134"/>
                      <a:pt x="399" y="134"/>
                    </a:cubicBezTo>
                    <a:cubicBezTo>
                      <a:pt x="359" y="134"/>
                      <a:pt x="338" y="120"/>
                      <a:pt x="317" y="120"/>
                    </a:cubicBezTo>
                    <a:cubicBezTo>
                      <a:pt x="64" y="279"/>
                      <a:pt x="1" y="627"/>
                      <a:pt x="159" y="912"/>
                    </a:cubicBezTo>
                    <a:cubicBezTo>
                      <a:pt x="284" y="1142"/>
                      <a:pt x="548" y="1276"/>
                      <a:pt x="804" y="1276"/>
                    </a:cubicBezTo>
                    <a:cubicBezTo>
                      <a:pt x="936" y="1276"/>
                      <a:pt x="1065" y="1240"/>
                      <a:pt x="1172" y="1165"/>
                    </a:cubicBezTo>
                    <a:cubicBezTo>
                      <a:pt x="1489" y="944"/>
                      <a:pt x="1584" y="469"/>
                      <a:pt x="1331" y="215"/>
                    </a:cubicBezTo>
                    <a:cubicBezTo>
                      <a:pt x="1195" y="62"/>
                      <a:pt x="1022" y="1"/>
                      <a:pt x="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495;p51">
                <a:extLst>
                  <a:ext uri="{FF2B5EF4-FFF2-40B4-BE49-F238E27FC236}">
                    <a16:creationId xmlns:a16="http://schemas.microsoft.com/office/drawing/2014/main" id="{B772BC07-2466-2E44-AF37-9F0E39453AC5}"/>
                  </a:ext>
                </a:extLst>
              </p:cNvPr>
              <p:cNvSpPr/>
              <p:nvPr/>
            </p:nvSpPr>
            <p:spPr>
              <a:xfrm>
                <a:off x="6698170" y="4112527"/>
                <a:ext cx="385997" cy="307630"/>
              </a:xfrm>
              <a:custGeom>
                <a:avLst/>
                <a:gdLst/>
                <a:ahLst/>
                <a:cxnLst/>
                <a:rect l="l" t="t" r="r" b="b"/>
                <a:pathLst>
                  <a:path w="12289" h="9794" extrusionOk="0">
                    <a:moveTo>
                      <a:pt x="2962" y="908"/>
                    </a:moveTo>
                    <a:cubicBezTo>
                      <a:pt x="3084" y="908"/>
                      <a:pt x="3118" y="1119"/>
                      <a:pt x="2977" y="1203"/>
                    </a:cubicBezTo>
                    <a:cubicBezTo>
                      <a:pt x="2645" y="1333"/>
                      <a:pt x="2248" y="1397"/>
                      <a:pt x="1842" y="1397"/>
                    </a:cubicBezTo>
                    <a:cubicBezTo>
                      <a:pt x="1553" y="1397"/>
                      <a:pt x="1259" y="1364"/>
                      <a:pt x="982" y="1298"/>
                    </a:cubicBezTo>
                    <a:cubicBezTo>
                      <a:pt x="887" y="1298"/>
                      <a:pt x="919" y="1140"/>
                      <a:pt x="1014" y="1140"/>
                    </a:cubicBezTo>
                    <a:cubicBezTo>
                      <a:pt x="1188" y="1165"/>
                      <a:pt x="1357" y="1177"/>
                      <a:pt x="1524" y="1177"/>
                    </a:cubicBezTo>
                    <a:cubicBezTo>
                      <a:pt x="1996" y="1177"/>
                      <a:pt x="2446" y="1082"/>
                      <a:pt x="2914" y="918"/>
                    </a:cubicBezTo>
                    <a:cubicBezTo>
                      <a:pt x="2931" y="912"/>
                      <a:pt x="2947" y="908"/>
                      <a:pt x="2962" y="908"/>
                    </a:cubicBezTo>
                    <a:close/>
                    <a:moveTo>
                      <a:pt x="2989" y="3253"/>
                    </a:moveTo>
                    <a:cubicBezTo>
                      <a:pt x="3108" y="3253"/>
                      <a:pt x="3120" y="3484"/>
                      <a:pt x="2977" y="3484"/>
                    </a:cubicBezTo>
                    <a:cubicBezTo>
                      <a:pt x="2594" y="3536"/>
                      <a:pt x="2201" y="3559"/>
                      <a:pt x="1814" y="3559"/>
                    </a:cubicBezTo>
                    <a:cubicBezTo>
                      <a:pt x="1498" y="3559"/>
                      <a:pt x="1186" y="3544"/>
                      <a:pt x="887" y="3515"/>
                    </a:cubicBezTo>
                    <a:cubicBezTo>
                      <a:pt x="761" y="3484"/>
                      <a:pt x="824" y="3357"/>
                      <a:pt x="887" y="3357"/>
                    </a:cubicBezTo>
                    <a:cubicBezTo>
                      <a:pt x="1616" y="3357"/>
                      <a:pt x="2281" y="3325"/>
                      <a:pt x="2946" y="3262"/>
                    </a:cubicBezTo>
                    <a:cubicBezTo>
                      <a:pt x="2962" y="3256"/>
                      <a:pt x="2976" y="3253"/>
                      <a:pt x="2989" y="3253"/>
                    </a:cubicBezTo>
                    <a:close/>
                    <a:moveTo>
                      <a:pt x="2774" y="5063"/>
                    </a:moveTo>
                    <a:cubicBezTo>
                      <a:pt x="2832" y="5063"/>
                      <a:pt x="2889" y="5064"/>
                      <a:pt x="2946" y="5067"/>
                    </a:cubicBezTo>
                    <a:cubicBezTo>
                      <a:pt x="3072" y="5067"/>
                      <a:pt x="3104" y="5257"/>
                      <a:pt x="2977" y="5320"/>
                    </a:cubicBezTo>
                    <a:cubicBezTo>
                      <a:pt x="2344" y="5415"/>
                      <a:pt x="1679" y="5415"/>
                      <a:pt x="1046" y="5415"/>
                    </a:cubicBezTo>
                    <a:cubicBezTo>
                      <a:pt x="919" y="5415"/>
                      <a:pt x="919" y="5225"/>
                      <a:pt x="1046" y="5225"/>
                    </a:cubicBezTo>
                    <a:cubicBezTo>
                      <a:pt x="1622" y="5197"/>
                      <a:pt x="2198" y="5063"/>
                      <a:pt x="2774" y="5063"/>
                    </a:cubicBezTo>
                    <a:close/>
                    <a:moveTo>
                      <a:pt x="2914" y="6904"/>
                    </a:moveTo>
                    <a:cubicBezTo>
                      <a:pt x="3072" y="6904"/>
                      <a:pt x="3136" y="7094"/>
                      <a:pt x="2977" y="7126"/>
                    </a:cubicBezTo>
                    <a:cubicBezTo>
                      <a:pt x="2638" y="7193"/>
                      <a:pt x="2289" y="7225"/>
                      <a:pt x="1937" y="7225"/>
                    </a:cubicBezTo>
                    <a:cubicBezTo>
                      <a:pt x="1631" y="7225"/>
                      <a:pt x="1323" y="7201"/>
                      <a:pt x="1014" y="7157"/>
                    </a:cubicBezTo>
                    <a:cubicBezTo>
                      <a:pt x="887" y="7157"/>
                      <a:pt x="887" y="6999"/>
                      <a:pt x="1014" y="6999"/>
                    </a:cubicBezTo>
                    <a:cubicBezTo>
                      <a:pt x="1180" y="7007"/>
                      <a:pt x="1342" y="7011"/>
                      <a:pt x="1502" y="7011"/>
                    </a:cubicBezTo>
                    <a:cubicBezTo>
                      <a:pt x="1982" y="7011"/>
                      <a:pt x="2439" y="6975"/>
                      <a:pt x="2914" y="6904"/>
                    </a:cubicBezTo>
                    <a:close/>
                    <a:moveTo>
                      <a:pt x="2914" y="8392"/>
                    </a:moveTo>
                    <a:cubicBezTo>
                      <a:pt x="3072" y="8392"/>
                      <a:pt x="3136" y="8582"/>
                      <a:pt x="2977" y="8646"/>
                    </a:cubicBezTo>
                    <a:cubicBezTo>
                      <a:pt x="2610" y="8729"/>
                      <a:pt x="2251" y="8769"/>
                      <a:pt x="1887" y="8769"/>
                    </a:cubicBezTo>
                    <a:cubicBezTo>
                      <a:pt x="1561" y="8769"/>
                      <a:pt x="1231" y="8737"/>
                      <a:pt x="887" y="8677"/>
                    </a:cubicBezTo>
                    <a:cubicBezTo>
                      <a:pt x="761" y="8677"/>
                      <a:pt x="761" y="8519"/>
                      <a:pt x="887" y="8519"/>
                    </a:cubicBezTo>
                    <a:cubicBezTo>
                      <a:pt x="1044" y="8526"/>
                      <a:pt x="1201" y="8530"/>
                      <a:pt x="1359" y="8530"/>
                    </a:cubicBezTo>
                    <a:cubicBezTo>
                      <a:pt x="1868" y="8530"/>
                      <a:pt x="2382" y="8489"/>
                      <a:pt x="2914" y="8392"/>
                    </a:cubicBezTo>
                    <a:close/>
                    <a:moveTo>
                      <a:pt x="0" y="0"/>
                    </a:moveTo>
                    <a:cubicBezTo>
                      <a:pt x="127" y="2312"/>
                      <a:pt x="159" y="4592"/>
                      <a:pt x="222" y="6904"/>
                    </a:cubicBezTo>
                    <a:cubicBezTo>
                      <a:pt x="222" y="7379"/>
                      <a:pt x="95" y="8076"/>
                      <a:pt x="254" y="8519"/>
                    </a:cubicBezTo>
                    <a:cubicBezTo>
                      <a:pt x="631" y="9674"/>
                      <a:pt x="1246" y="9794"/>
                      <a:pt x="1991" y="9794"/>
                    </a:cubicBezTo>
                    <a:cubicBezTo>
                      <a:pt x="2185" y="9794"/>
                      <a:pt x="2388" y="9786"/>
                      <a:pt x="2597" y="9786"/>
                    </a:cubicBezTo>
                    <a:cubicBezTo>
                      <a:pt x="3769" y="9786"/>
                      <a:pt x="4909" y="9786"/>
                      <a:pt x="6113" y="9754"/>
                    </a:cubicBezTo>
                    <a:cubicBezTo>
                      <a:pt x="7284" y="9754"/>
                      <a:pt x="8456" y="9691"/>
                      <a:pt x="9628" y="9627"/>
                    </a:cubicBezTo>
                    <a:cubicBezTo>
                      <a:pt x="9755" y="9627"/>
                      <a:pt x="9910" y="9630"/>
                      <a:pt x="10077" y="9630"/>
                    </a:cubicBezTo>
                    <a:cubicBezTo>
                      <a:pt x="10495" y="9630"/>
                      <a:pt x="10990" y="9614"/>
                      <a:pt x="11306" y="9501"/>
                    </a:cubicBezTo>
                    <a:cubicBezTo>
                      <a:pt x="12288" y="9121"/>
                      <a:pt x="12098" y="7917"/>
                      <a:pt x="12098" y="7157"/>
                    </a:cubicBezTo>
                    <a:cubicBezTo>
                      <a:pt x="12066" y="4909"/>
                      <a:pt x="12003" y="2692"/>
                      <a:pt x="11971" y="412"/>
                    </a:cubicBezTo>
                    <a:cubicBezTo>
                      <a:pt x="8013" y="317"/>
                      <a:pt x="4086" y="253"/>
                      <a:pt x="127" y="32"/>
                    </a:cubicBezTo>
                    <a:cubicBezTo>
                      <a:pt x="95" y="32"/>
                      <a:pt x="64" y="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496;p51">
                <a:extLst>
                  <a:ext uri="{FF2B5EF4-FFF2-40B4-BE49-F238E27FC236}">
                    <a16:creationId xmlns:a16="http://schemas.microsoft.com/office/drawing/2014/main" id="{3495F615-5B3A-2149-AA63-3A53868FA96A}"/>
                  </a:ext>
                </a:extLst>
              </p:cNvPr>
              <p:cNvSpPr/>
              <p:nvPr/>
            </p:nvSpPr>
            <p:spPr>
              <a:xfrm>
                <a:off x="6520106" y="3717923"/>
                <a:ext cx="646606" cy="742784"/>
              </a:xfrm>
              <a:custGeom>
                <a:avLst/>
                <a:gdLst/>
                <a:ahLst/>
                <a:cxnLst/>
                <a:rect l="l" t="t" r="r" b="b"/>
                <a:pathLst>
                  <a:path w="20586" h="23648" extrusionOk="0">
                    <a:moveTo>
                      <a:pt x="2883" y="1226"/>
                    </a:moveTo>
                    <a:cubicBezTo>
                      <a:pt x="6049" y="1485"/>
                      <a:pt x="9173" y="1668"/>
                      <a:pt x="12310" y="1668"/>
                    </a:cubicBezTo>
                    <a:cubicBezTo>
                      <a:pt x="14538" y="1668"/>
                      <a:pt x="16772" y="1576"/>
                      <a:pt x="19034" y="1352"/>
                    </a:cubicBezTo>
                    <a:cubicBezTo>
                      <a:pt x="19042" y="1351"/>
                      <a:pt x="19050" y="1351"/>
                      <a:pt x="19058" y="1351"/>
                    </a:cubicBezTo>
                    <a:cubicBezTo>
                      <a:pt x="19287" y="1351"/>
                      <a:pt x="19279" y="1797"/>
                      <a:pt x="19034" y="1827"/>
                    </a:cubicBezTo>
                    <a:cubicBezTo>
                      <a:pt x="16579" y="2060"/>
                      <a:pt x="14090" y="2199"/>
                      <a:pt x="11599" y="2199"/>
                    </a:cubicBezTo>
                    <a:cubicBezTo>
                      <a:pt x="8660" y="2199"/>
                      <a:pt x="5716" y="2005"/>
                      <a:pt x="2819" y="1542"/>
                    </a:cubicBezTo>
                    <a:cubicBezTo>
                      <a:pt x="2788" y="1542"/>
                      <a:pt x="2756" y="1511"/>
                      <a:pt x="2756" y="1511"/>
                    </a:cubicBezTo>
                    <a:cubicBezTo>
                      <a:pt x="2661" y="1447"/>
                      <a:pt x="2756" y="1226"/>
                      <a:pt x="2883" y="1226"/>
                    </a:cubicBezTo>
                    <a:close/>
                    <a:moveTo>
                      <a:pt x="7981" y="3048"/>
                    </a:moveTo>
                    <a:cubicBezTo>
                      <a:pt x="8192" y="3048"/>
                      <a:pt x="8404" y="3052"/>
                      <a:pt x="8615" y="3062"/>
                    </a:cubicBezTo>
                    <a:cubicBezTo>
                      <a:pt x="8625" y="3060"/>
                      <a:pt x="8635" y="3059"/>
                      <a:pt x="8644" y="3059"/>
                    </a:cubicBezTo>
                    <a:cubicBezTo>
                      <a:pt x="8772" y="3059"/>
                      <a:pt x="8762" y="3252"/>
                      <a:pt x="8615" y="3252"/>
                    </a:cubicBezTo>
                    <a:lnTo>
                      <a:pt x="6715" y="3252"/>
                    </a:lnTo>
                    <a:cubicBezTo>
                      <a:pt x="6588" y="3252"/>
                      <a:pt x="6588" y="3062"/>
                      <a:pt x="6715" y="3062"/>
                    </a:cubicBezTo>
                    <a:cubicBezTo>
                      <a:pt x="7137" y="3062"/>
                      <a:pt x="7559" y="3048"/>
                      <a:pt x="7981" y="3048"/>
                    </a:cubicBezTo>
                    <a:close/>
                    <a:moveTo>
                      <a:pt x="11038" y="3270"/>
                    </a:moveTo>
                    <a:cubicBezTo>
                      <a:pt x="11163" y="3270"/>
                      <a:pt x="11288" y="3303"/>
                      <a:pt x="11402" y="3379"/>
                    </a:cubicBezTo>
                    <a:cubicBezTo>
                      <a:pt x="11433" y="3411"/>
                      <a:pt x="11433" y="3506"/>
                      <a:pt x="11402" y="3506"/>
                    </a:cubicBezTo>
                    <a:cubicBezTo>
                      <a:pt x="11592" y="3664"/>
                      <a:pt x="11655" y="3886"/>
                      <a:pt x="11655" y="4139"/>
                    </a:cubicBezTo>
                    <a:cubicBezTo>
                      <a:pt x="11629" y="4499"/>
                      <a:pt x="11332" y="4713"/>
                      <a:pt x="11018" y="4713"/>
                    </a:cubicBezTo>
                    <a:cubicBezTo>
                      <a:pt x="10945" y="4713"/>
                      <a:pt x="10871" y="4701"/>
                      <a:pt x="10800" y="4677"/>
                    </a:cubicBezTo>
                    <a:cubicBezTo>
                      <a:pt x="10388" y="4519"/>
                      <a:pt x="10135" y="4076"/>
                      <a:pt x="10325" y="3696"/>
                    </a:cubicBezTo>
                    <a:cubicBezTo>
                      <a:pt x="10458" y="3452"/>
                      <a:pt x="10746" y="3270"/>
                      <a:pt x="11038" y="3270"/>
                    </a:cubicBezTo>
                    <a:close/>
                    <a:moveTo>
                      <a:pt x="8226" y="4715"/>
                    </a:moveTo>
                    <a:cubicBezTo>
                      <a:pt x="8400" y="4715"/>
                      <a:pt x="8573" y="4723"/>
                      <a:pt x="8741" y="4741"/>
                    </a:cubicBezTo>
                    <a:cubicBezTo>
                      <a:pt x="8868" y="4772"/>
                      <a:pt x="8931" y="4994"/>
                      <a:pt x="8773" y="4994"/>
                    </a:cubicBezTo>
                    <a:cubicBezTo>
                      <a:pt x="8405" y="5056"/>
                      <a:pt x="7984" y="5090"/>
                      <a:pt x="7587" y="5090"/>
                    </a:cubicBezTo>
                    <a:cubicBezTo>
                      <a:pt x="7369" y="5090"/>
                      <a:pt x="7159" y="5080"/>
                      <a:pt x="6968" y="5058"/>
                    </a:cubicBezTo>
                    <a:cubicBezTo>
                      <a:pt x="6841" y="5058"/>
                      <a:pt x="6778" y="4899"/>
                      <a:pt x="6905" y="4836"/>
                    </a:cubicBezTo>
                    <a:cubicBezTo>
                      <a:pt x="7315" y="4767"/>
                      <a:pt x="7776" y="4715"/>
                      <a:pt x="8226" y="4715"/>
                    </a:cubicBezTo>
                    <a:close/>
                    <a:moveTo>
                      <a:pt x="14657" y="4676"/>
                    </a:moveTo>
                    <a:cubicBezTo>
                      <a:pt x="15425" y="4676"/>
                      <a:pt x="16090" y="5298"/>
                      <a:pt x="16152" y="6071"/>
                    </a:cubicBezTo>
                    <a:cubicBezTo>
                      <a:pt x="16152" y="6166"/>
                      <a:pt x="16073" y="6213"/>
                      <a:pt x="15994" y="6213"/>
                    </a:cubicBezTo>
                    <a:cubicBezTo>
                      <a:pt x="15914" y="6213"/>
                      <a:pt x="15835" y="6166"/>
                      <a:pt x="15835" y="6071"/>
                    </a:cubicBezTo>
                    <a:cubicBezTo>
                      <a:pt x="15772" y="5438"/>
                      <a:pt x="15234" y="4931"/>
                      <a:pt x="14600" y="4899"/>
                    </a:cubicBezTo>
                    <a:cubicBezTo>
                      <a:pt x="14442" y="4899"/>
                      <a:pt x="14473" y="4677"/>
                      <a:pt x="14600" y="4677"/>
                    </a:cubicBezTo>
                    <a:cubicBezTo>
                      <a:pt x="14619" y="4677"/>
                      <a:pt x="14638" y="4676"/>
                      <a:pt x="14657" y="4676"/>
                    </a:cubicBezTo>
                    <a:close/>
                    <a:moveTo>
                      <a:pt x="8613" y="7018"/>
                    </a:moveTo>
                    <a:cubicBezTo>
                      <a:pt x="8749" y="7018"/>
                      <a:pt x="8794" y="7215"/>
                      <a:pt x="8646" y="7274"/>
                    </a:cubicBezTo>
                    <a:cubicBezTo>
                      <a:pt x="8298" y="7327"/>
                      <a:pt x="7939" y="7350"/>
                      <a:pt x="7582" y="7350"/>
                    </a:cubicBezTo>
                    <a:cubicBezTo>
                      <a:pt x="7290" y="7350"/>
                      <a:pt x="6999" y="7334"/>
                      <a:pt x="6715" y="7306"/>
                    </a:cubicBezTo>
                    <a:cubicBezTo>
                      <a:pt x="6620" y="7306"/>
                      <a:pt x="6620" y="7148"/>
                      <a:pt x="6715" y="7148"/>
                    </a:cubicBezTo>
                    <a:cubicBezTo>
                      <a:pt x="6864" y="7155"/>
                      <a:pt x="7014" y="7159"/>
                      <a:pt x="7163" y="7159"/>
                    </a:cubicBezTo>
                    <a:cubicBezTo>
                      <a:pt x="7645" y="7159"/>
                      <a:pt x="8123" y="7118"/>
                      <a:pt x="8583" y="7021"/>
                    </a:cubicBezTo>
                    <a:cubicBezTo>
                      <a:pt x="8593" y="7019"/>
                      <a:pt x="8604" y="7018"/>
                      <a:pt x="8613" y="7018"/>
                    </a:cubicBezTo>
                    <a:close/>
                    <a:moveTo>
                      <a:pt x="14375" y="5521"/>
                    </a:moveTo>
                    <a:cubicBezTo>
                      <a:pt x="14849" y="5521"/>
                      <a:pt x="15317" y="5970"/>
                      <a:pt x="15392" y="6419"/>
                    </a:cubicBezTo>
                    <a:cubicBezTo>
                      <a:pt x="15487" y="7148"/>
                      <a:pt x="14758" y="7781"/>
                      <a:pt x="14093" y="7781"/>
                    </a:cubicBezTo>
                    <a:cubicBezTo>
                      <a:pt x="13365" y="7781"/>
                      <a:pt x="12573" y="7179"/>
                      <a:pt x="12732" y="6388"/>
                    </a:cubicBezTo>
                    <a:cubicBezTo>
                      <a:pt x="12835" y="5946"/>
                      <a:pt x="13279" y="5569"/>
                      <a:pt x="13715" y="5569"/>
                    </a:cubicBezTo>
                    <a:cubicBezTo>
                      <a:pt x="13811" y="5569"/>
                      <a:pt x="13907" y="5588"/>
                      <a:pt x="13998" y="5628"/>
                    </a:cubicBezTo>
                    <a:cubicBezTo>
                      <a:pt x="14119" y="5554"/>
                      <a:pt x="14247" y="5521"/>
                      <a:pt x="14375" y="5521"/>
                    </a:cubicBezTo>
                    <a:close/>
                    <a:moveTo>
                      <a:pt x="8198" y="9108"/>
                    </a:moveTo>
                    <a:cubicBezTo>
                      <a:pt x="8340" y="9108"/>
                      <a:pt x="8415" y="9335"/>
                      <a:pt x="8266" y="9364"/>
                    </a:cubicBezTo>
                    <a:cubicBezTo>
                      <a:pt x="7921" y="9441"/>
                      <a:pt x="7588" y="9483"/>
                      <a:pt x="7244" y="9483"/>
                    </a:cubicBezTo>
                    <a:cubicBezTo>
                      <a:pt x="7021" y="9483"/>
                      <a:pt x="6794" y="9465"/>
                      <a:pt x="6556" y="9428"/>
                    </a:cubicBezTo>
                    <a:cubicBezTo>
                      <a:pt x="6439" y="9428"/>
                      <a:pt x="6430" y="9266"/>
                      <a:pt x="6529" y="9266"/>
                    </a:cubicBezTo>
                    <a:cubicBezTo>
                      <a:pt x="6537" y="9266"/>
                      <a:pt x="6546" y="9267"/>
                      <a:pt x="6556" y="9269"/>
                    </a:cubicBezTo>
                    <a:cubicBezTo>
                      <a:pt x="6703" y="9286"/>
                      <a:pt x="6849" y="9294"/>
                      <a:pt x="6992" y="9294"/>
                    </a:cubicBezTo>
                    <a:cubicBezTo>
                      <a:pt x="7402" y="9294"/>
                      <a:pt x="7796" y="9229"/>
                      <a:pt x="8171" y="9111"/>
                    </a:cubicBezTo>
                    <a:cubicBezTo>
                      <a:pt x="8181" y="9109"/>
                      <a:pt x="8190" y="9108"/>
                      <a:pt x="8198" y="9108"/>
                    </a:cubicBezTo>
                    <a:close/>
                    <a:moveTo>
                      <a:pt x="11488" y="9095"/>
                    </a:moveTo>
                    <a:cubicBezTo>
                      <a:pt x="11819" y="9095"/>
                      <a:pt x="12143" y="9263"/>
                      <a:pt x="12288" y="9554"/>
                    </a:cubicBezTo>
                    <a:cubicBezTo>
                      <a:pt x="12605" y="10061"/>
                      <a:pt x="12383" y="10790"/>
                      <a:pt x="11813" y="11011"/>
                    </a:cubicBezTo>
                    <a:cubicBezTo>
                      <a:pt x="11677" y="11079"/>
                      <a:pt x="11530" y="11111"/>
                      <a:pt x="11383" y="11111"/>
                    </a:cubicBezTo>
                    <a:cubicBezTo>
                      <a:pt x="10916" y="11111"/>
                      <a:pt x="10453" y="10789"/>
                      <a:pt x="10356" y="10283"/>
                    </a:cubicBezTo>
                    <a:cubicBezTo>
                      <a:pt x="10230" y="9808"/>
                      <a:pt x="10546" y="9333"/>
                      <a:pt x="10990" y="9238"/>
                    </a:cubicBezTo>
                    <a:cubicBezTo>
                      <a:pt x="11142" y="9140"/>
                      <a:pt x="11316" y="9095"/>
                      <a:pt x="11488" y="9095"/>
                    </a:cubicBezTo>
                    <a:close/>
                    <a:moveTo>
                      <a:pt x="8157" y="10997"/>
                    </a:moveTo>
                    <a:cubicBezTo>
                      <a:pt x="8365" y="10997"/>
                      <a:pt x="8572" y="11011"/>
                      <a:pt x="8773" y="11043"/>
                    </a:cubicBezTo>
                    <a:cubicBezTo>
                      <a:pt x="8900" y="11106"/>
                      <a:pt x="8868" y="11265"/>
                      <a:pt x="8741" y="11265"/>
                    </a:cubicBezTo>
                    <a:cubicBezTo>
                      <a:pt x="8140" y="11296"/>
                      <a:pt x="7570" y="11265"/>
                      <a:pt x="7000" y="11328"/>
                    </a:cubicBezTo>
                    <a:cubicBezTo>
                      <a:pt x="6873" y="11328"/>
                      <a:pt x="6841" y="11170"/>
                      <a:pt x="6968" y="11138"/>
                    </a:cubicBezTo>
                    <a:cubicBezTo>
                      <a:pt x="7327" y="11053"/>
                      <a:pt x="7742" y="10997"/>
                      <a:pt x="8157" y="10997"/>
                    </a:cubicBezTo>
                    <a:close/>
                    <a:moveTo>
                      <a:pt x="5859" y="12341"/>
                    </a:moveTo>
                    <a:cubicBezTo>
                      <a:pt x="9881" y="12341"/>
                      <a:pt x="13872" y="12500"/>
                      <a:pt x="17925" y="12595"/>
                    </a:cubicBezTo>
                    <a:cubicBezTo>
                      <a:pt x="18115" y="12595"/>
                      <a:pt x="18147" y="12816"/>
                      <a:pt x="18084" y="12975"/>
                    </a:cubicBezTo>
                    <a:cubicBezTo>
                      <a:pt x="18115" y="14622"/>
                      <a:pt x="18115" y="16237"/>
                      <a:pt x="18147" y="17915"/>
                    </a:cubicBezTo>
                    <a:cubicBezTo>
                      <a:pt x="18147" y="18548"/>
                      <a:pt x="18274" y="19309"/>
                      <a:pt x="18274" y="20005"/>
                    </a:cubicBezTo>
                    <a:cubicBezTo>
                      <a:pt x="18305" y="20512"/>
                      <a:pt x="18274" y="21114"/>
                      <a:pt x="18115" y="21557"/>
                    </a:cubicBezTo>
                    <a:cubicBezTo>
                      <a:pt x="17894" y="22222"/>
                      <a:pt x="17355" y="22380"/>
                      <a:pt x="16690" y="22507"/>
                    </a:cubicBezTo>
                    <a:cubicBezTo>
                      <a:pt x="15202" y="22729"/>
                      <a:pt x="13555" y="22665"/>
                      <a:pt x="12067" y="22697"/>
                    </a:cubicBezTo>
                    <a:cubicBezTo>
                      <a:pt x="10930" y="22719"/>
                      <a:pt x="9765" y="22798"/>
                      <a:pt x="8620" y="22798"/>
                    </a:cubicBezTo>
                    <a:cubicBezTo>
                      <a:pt x="8073" y="22798"/>
                      <a:pt x="7532" y="22780"/>
                      <a:pt x="7000" y="22729"/>
                    </a:cubicBezTo>
                    <a:lnTo>
                      <a:pt x="6873" y="22729"/>
                    </a:lnTo>
                    <a:cubicBezTo>
                      <a:pt x="6240" y="22665"/>
                      <a:pt x="5796" y="22475"/>
                      <a:pt x="5638" y="21779"/>
                    </a:cubicBezTo>
                    <a:cubicBezTo>
                      <a:pt x="5289" y="20480"/>
                      <a:pt x="5543" y="18738"/>
                      <a:pt x="5543" y="17408"/>
                    </a:cubicBezTo>
                    <a:cubicBezTo>
                      <a:pt x="5543" y="15762"/>
                      <a:pt x="5479" y="14178"/>
                      <a:pt x="5543" y="12563"/>
                    </a:cubicBezTo>
                    <a:cubicBezTo>
                      <a:pt x="5543" y="12489"/>
                      <a:pt x="5575" y="12458"/>
                      <a:pt x="5615" y="12458"/>
                    </a:cubicBezTo>
                    <a:cubicBezTo>
                      <a:pt x="5643" y="12458"/>
                      <a:pt x="5675" y="12473"/>
                      <a:pt x="5701" y="12500"/>
                    </a:cubicBezTo>
                    <a:cubicBezTo>
                      <a:pt x="5701" y="12405"/>
                      <a:pt x="5733" y="12341"/>
                      <a:pt x="5859" y="12341"/>
                    </a:cubicBezTo>
                    <a:close/>
                    <a:moveTo>
                      <a:pt x="8271" y="1"/>
                    </a:moveTo>
                    <a:cubicBezTo>
                      <a:pt x="5474" y="1"/>
                      <a:pt x="2706" y="262"/>
                      <a:pt x="1" y="1099"/>
                    </a:cubicBezTo>
                    <a:cubicBezTo>
                      <a:pt x="697" y="1289"/>
                      <a:pt x="1457" y="1542"/>
                      <a:pt x="2123" y="1922"/>
                    </a:cubicBezTo>
                    <a:cubicBezTo>
                      <a:pt x="2788" y="2271"/>
                      <a:pt x="3389" y="2746"/>
                      <a:pt x="3833" y="3411"/>
                    </a:cubicBezTo>
                    <a:cubicBezTo>
                      <a:pt x="4814" y="4963"/>
                      <a:pt x="4593" y="7053"/>
                      <a:pt x="4624" y="8794"/>
                    </a:cubicBezTo>
                    <a:cubicBezTo>
                      <a:pt x="4656" y="11296"/>
                      <a:pt x="4656" y="13798"/>
                      <a:pt x="4688" y="16300"/>
                    </a:cubicBezTo>
                    <a:cubicBezTo>
                      <a:pt x="4688" y="17503"/>
                      <a:pt x="4751" y="18770"/>
                      <a:pt x="4751" y="20005"/>
                    </a:cubicBezTo>
                    <a:cubicBezTo>
                      <a:pt x="4751" y="20639"/>
                      <a:pt x="4624" y="21525"/>
                      <a:pt x="4846" y="22095"/>
                    </a:cubicBezTo>
                    <a:cubicBezTo>
                      <a:pt x="5163" y="22982"/>
                      <a:pt x="6018" y="23172"/>
                      <a:pt x="6810" y="23299"/>
                    </a:cubicBezTo>
                    <a:lnTo>
                      <a:pt x="6873" y="23299"/>
                    </a:lnTo>
                    <a:cubicBezTo>
                      <a:pt x="8303" y="23495"/>
                      <a:pt x="9784" y="23571"/>
                      <a:pt x="11264" y="23571"/>
                    </a:cubicBezTo>
                    <a:cubicBezTo>
                      <a:pt x="12406" y="23571"/>
                      <a:pt x="13547" y="23526"/>
                      <a:pt x="14663" y="23457"/>
                    </a:cubicBezTo>
                    <a:cubicBezTo>
                      <a:pt x="16215" y="23362"/>
                      <a:pt x="18274" y="23647"/>
                      <a:pt x="18749" y="21620"/>
                    </a:cubicBezTo>
                    <a:cubicBezTo>
                      <a:pt x="18875" y="21114"/>
                      <a:pt x="18875" y="20512"/>
                      <a:pt x="18875" y="19910"/>
                    </a:cubicBezTo>
                    <a:cubicBezTo>
                      <a:pt x="18844" y="19245"/>
                      <a:pt x="18780" y="18580"/>
                      <a:pt x="18780" y="17978"/>
                    </a:cubicBezTo>
                    <a:cubicBezTo>
                      <a:pt x="18844" y="12785"/>
                      <a:pt x="18875" y="7654"/>
                      <a:pt x="18907" y="2461"/>
                    </a:cubicBezTo>
                    <a:cubicBezTo>
                      <a:pt x="18907" y="2312"/>
                      <a:pt x="19005" y="2260"/>
                      <a:pt x="19123" y="2260"/>
                    </a:cubicBezTo>
                    <a:cubicBezTo>
                      <a:pt x="19156" y="2260"/>
                      <a:pt x="19190" y="2264"/>
                      <a:pt x="19224" y="2271"/>
                    </a:cubicBezTo>
                    <a:cubicBezTo>
                      <a:pt x="19256" y="2239"/>
                      <a:pt x="19319" y="2239"/>
                      <a:pt x="19351" y="2207"/>
                    </a:cubicBezTo>
                    <a:cubicBezTo>
                      <a:pt x="19572" y="1986"/>
                      <a:pt x="19889" y="1922"/>
                      <a:pt x="20111" y="1669"/>
                    </a:cubicBezTo>
                    <a:cubicBezTo>
                      <a:pt x="20364" y="1352"/>
                      <a:pt x="20459" y="1036"/>
                      <a:pt x="20586" y="687"/>
                    </a:cubicBezTo>
                    <a:cubicBezTo>
                      <a:pt x="16490" y="556"/>
                      <a:pt x="12350" y="1"/>
                      <a:pt x="8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497;p51">
                <a:extLst>
                  <a:ext uri="{FF2B5EF4-FFF2-40B4-BE49-F238E27FC236}">
                    <a16:creationId xmlns:a16="http://schemas.microsoft.com/office/drawing/2014/main" id="{93E3975F-8347-5E4A-B1C2-0C5E3D531EE6}"/>
                  </a:ext>
                </a:extLst>
              </p:cNvPr>
              <p:cNvSpPr/>
              <p:nvPr/>
            </p:nvSpPr>
            <p:spPr>
              <a:xfrm>
                <a:off x="6496235" y="3701056"/>
                <a:ext cx="680435" cy="768885"/>
              </a:xfrm>
              <a:custGeom>
                <a:avLst/>
                <a:gdLst/>
                <a:ahLst/>
                <a:cxnLst/>
                <a:rect l="l" t="t" r="r" b="b"/>
                <a:pathLst>
                  <a:path w="21663" h="24479" extrusionOk="0">
                    <a:moveTo>
                      <a:pt x="8957" y="479"/>
                    </a:moveTo>
                    <a:cubicBezTo>
                      <a:pt x="13049" y="479"/>
                      <a:pt x="17189" y="1054"/>
                      <a:pt x="21251" y="1224"/>
                    </a:cubicBezTo>
                    <a:cubicBezTo>
                      <a:pt x="21124" y="1573"/>
                      <a:pt x="21061" y="1889"/>
                      <a:pt x="20776" y="2206"/>
                    </a:cubicBezTo>
                    <a:cubicBezTo>
                      <a:pt x="20554" y="2459"/>
                      <a:pt x="20269" y="2586"/>
                      <a:pt x="20111" y="2681"/>
                    </a:cubicBezTo>
                    <a:cubicBezTo>
                      <a:pt x="20079" y="2713"/>
                      <a:pt x="20016" y="2713"/>
                      <a:pt x="19984" y="2776"/>
                    </a:cubicBezTo>
                    <a:cubicBezTo>
                      <a:pt x="19944" y="2760"/>
                      <a:pt x="19905" y="2752"/>
                      <a:pt x="19868" y="2752"/>
                    </a:cubicBezTo>
                    <a:cubicBezTo>
                      <a:pt x="19756" y="2752"/>
                      <a:pt x="19667" y="2823"/>
                      <a:pt x="19667" y="2966"/>
                    </a:cubicBezTo>
                    <a:cubicBezTo>
                      <a:pt x="19635" y="8160"/>
                      <a:pt x="19604" y="13290"/>
                      <a:pt x="19540" y="18484"/>
                    </a:cubicBezTo>
                    <a:cubicBezTo>
                      <a:pt x="19540" y="19085"/>
                      <a:pt x="19604" y="19751"/>
                      <a:pt x="19635" y="20416"/>
                    </a:cubicBezTo>
                    <a:cubicBezTo>
                      <a:pt x="19635" y="21017"/>
                      <a:pt x="19635" y="21619"/>
                      <a:pt x="19509" y="22126"/>
                    </a:cubicBezTo>
                    <a:cubicBezTo>
                      <a:pt x="19034" y="24152"/>
                      <a:pt x="16975" y="23867"/>
                      <a:pt x="15423" y="23962"/>
                    </a:cubicBezTo>
                    <a:cubicBezTo>
                      <a:pt x="14307" y="24031"/>
                      <a:pt x="13166" y="24076"/>
                      <a:pt x="12024" y="24076"/>
                    </a:cubicBezTo>
                    <a:cubicBezTo>
                      <a:pt x="10544" y="24076"/>
                      <a:pt x="9063" y="24001"/>
                      <a:pt x="7633" y="23804"/>
                    </a:cubicBezTo>
                    <a:lnTo>
                      <a:pt x="7570" y="23804"/>
                    </a:lnTo>
                    <a:cubicBezTo>
                      <a:pt x="6778" y="23677"/>
                      <a:pt x="5923" y="23487"/>
                      <a:pt x="5606" y="22601"/>
                    </a:cubicBezTo>
                    <a:cubicBezTo>
                      <a:pt x="5384" y="21999"/>
                      <a:pt x="5511" y="21144"/>
                      <a:pt x="5511" y="20511"/>
                    </a:cubicBezTo>
                    <a:cubicBezTo>
                      <a:pt x="5511" y="19275"/>
                      <a:pt x="5448" y="18009"/>
                      <a:pt x="5448" y="16774"/>
                    </a:cubicBezTo>
                    <a:cubicBezTo>
                      <a:pt x="5416" y="14303"/>
                      <a:pt x="5416" y="11802"/>
                      <a:pt x="5384" y="9300"/>
                    </a:cubicBezTo>
                    <a:cubicBezTo>
                      <a:pt x="5353" y="7558"/>
                      <a:pt x="5574" y="5468"/>
                      <a:pt x="4593" y="3916"/>
                    </a:cubicBezTo>
                    <a:cubicBezTo>
                      <a:pt x="4149" y="3251"/>
                      <a:pt x="3548" y="2776"/>
                      <a:pt x="2883" y="2428"/>
                    </a:cubicBezTo>
                    <a:cubicBezTo>
                      <a:pt x="2217" y="2048"/>
                      <a:pt x="1457" y="1763"/>
                      <a:pt x="761" y="1573"/>
                    </a:cubicBezTo>
                    <a:cubicBezTo>
                      <a:pt x="3444" y="742"/>
                      <a:pt x="6190" y="479"/>
                      <a:pt x="8957" y="479"/>
                    </a:cubicBezTo>
                    <a:close/>
                    <a:moveTo>
                      <a:pt x="9047" y="1"/>
                    </a:moveTo>
                    <a:cubicBezTo>
                      <a:pt x="6041" y="1"/>
                      <a:pt x="3073" y="292"/>
                      <a:pt x="222" y="1224"/>
                    </a:cubicBezTo>
                    <a:cubicBezTo>
                      <a:pt x="1" y="1288"/>
                      <a:pt x="32" y="1573"/>
                      <a:pt x="191" y="1668"/>
                    </a:cubicBezTo>
                    <a:cubicBezTo>
                      <a:pt x="222" y="1668"/>
                      <a:pt x="222" y="1699"/>
                      <a:pt x="286" y="1699"/>
                    </a:cubicBezTo>
                    <a:cubicBezTo>
                      <a:pt x="2439" y="2491"/>
                      <a:pt x="4466" y="3409"/>
                      <a:pt x="4783" y="5975"/>
                    </a:cubicBezTo>
                    <a:cubicBezTo>
                      <a:pt x="5068" y="8096"/>
                      <a:pt x="4909" y="10345"/>
                      <a:pt x="4909" y="12467"/>
                    </a:cubicBezTo>
                    <a:lnTo>
                      <a:pt x="4941" y="19117"/>
                    </a:lnTo>
                    <a:cubicBezTo>
                      <a:pt x="4941" y="20352"/>
                      <a:pt x="4561" y="22379"/>
                      <a:pt x="5448" y="23392"/>
                    </a:cubicBezTo>
                    <a:cubicBezTo>
                      <a:pt x="6334" y="24374"/>
                      <a:pt x="8045" y="24311"/>
                      <a:pt x="9185" y="24374"/>
                    </a:cubicBezTo>
                    <a:cubicBezTo>
                      <a:pt x="10212" y="24445"/>
                      <a:pt x="11252" y="24478"/>
                      <a:pt x="12296" y="24478"/>
                    </a:cubicBezTo>
                    <a:cubicBezTo>
                      <a:pt x="13570" y="24478"/>
                      <a:pt x="14850" y="24430"/>
                      <a:pt x="16120" y="24342"/>
                    </a:cubicBezTo>
                    <a:cubicBezTo>
                      <a:pt x="17165" y="24279"/>
                      <a:pt x="18749" y="24342"/>
                      <a:pt x="19477" y="23392"/>
                    </a:cubicBezTo>
                    <a:cubicBezTo>
                      <a:pt x="19825" y="22917"/>
                      <a:pt x="19857" y="22284"/>
                      <a:pt x="19857" y="21746"/>
                    </a:cubicBezTo>
                    <a:cubicBezTo>
                      <a:pt x="19921" y="20574"/>
                      <a:pt x="19921" y="19402"/>
                      <a:pt x="19921" y="18262"/>
                    </a:cubicBezTo>
                    <a:cubicBezTo>
                      <a:pt x="19952" y="13163"/>
                      <a:pt x="19984" y="8065"/>
                      <a:pt x="20016" y="2998"/>
                    </a:cubicBezTo>
                    <a:lnTo>
                      <a:pt x="20016" y="2966"/>
                    </a:lnTo>
                    <a:cubicBezTo>
                      <a:pt x="20037" y="2968"/>
                      <a:pt x="20059" y="2969"/>
                      <a:pt x="20081" y="2969"/>
                    </a:cubicBezTo>
                    <a:cubicBezTo>
                      <a:pt x="20438" y="2969"/>
                      <a:pt x="20788" y="2730"/>
                      <a:pt x="20997" y="2491"/>
                    </a:cubicBezTo>
                    <a:cubicBezTo>
                      <a:pt x="21346" y="2174"/>
                      <a:pt x="21662" y="1699"/>
                      <a:pt x="21567" y="1224"/>
                    </a:cubicBezTo>
                    <a:cubicBezTo>
                      <a:pt x="21599" y="1098"/>
                      <a:pt x="21567" y="1003"/>
                      <a:pt x="21409" y="908"/>
                    </a:cubicBezTo>
                    <a:cubicBezTo>
                      <a:pt x="17799" y="464"/>
                      <a:pt x="14093" y="147"/>
                      <a:pt x="10451" y="21"/>
                    </a:cubicBezTo>
                    <a:cubicBezTo>
                      <a:pt x="9983" y="8"/>
                      <a:pt x="9514" y="1"/>
                      <a:pt x="90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498;p51">
                <a:extLst>
                  <a:ext uri="{FF2B5EF4-FFF2-40B4-BE49-F238E27FC236}">
                    <a16:creationId xmlns:a16="http://schemas.microsoft.com/office/drawing/2014/main" id="{5DC29F7B-BD4B-F74C-A736-801F3A40D3C5}"/>
                  </a:ext>
                </a:extLst>
              </p:cNvPr>
              <p:cNvSpPr/>
              <p:nvPr/>
            </p:nvSpPr>
            <p:spPr>
              <a:xfrm>
                <a:off x="6603657" y="3756401"/>
                <a:ext cx="523259" cy="30593"/>
              </a:xfrm>
              <a:custGeom>
                <a:avLst/>
                <a:gdLst/>
                <a:ahLst/>
                <a:cxnLst/>
                <a:rect l="l" t="t" r="r" b="b"/>
                <a:pathLst>
                  <a:path w="16659" h="974" extrusionOk="0">
                    <a:moveTo>
                      <a:pt x="223" y="1"/>
                    </a:moveTo>
                    <a:cubicBezTo>
                      <a:pt x="96" y="1"/>
                      <a:pt x="1" y="222"/>
                      <a:pt x="96" y="286"/>
                    </a:cubicBezTo>
                    <a:cubicBezTo>
                      <a:pt x="96" y="286"/>
                      <a:pt x="128" y="317"/>
                      <a:pt x="159" y="317"/>
                    </a:cubicBezTo>
                    <a:cubicBezTo>
                      <a:pt x="3056" y="780"/>
                      <a:pt x="6000" y="974"/>
                      <a:pt x="8939" y="974"/>
                    </a:cubicBezTo>
                    <a:cubicBezTo>
                      <a:pt x="11430" y="974"/>
                      <a:pt x="13919" y="835"/>
                      <a:pt x="16374" y="602"/>
                    </a:cubicBezTo>
                    <a:cubicBezTo>
                      <a:pt x="16650" y="572"/>
                      <a:pt x="16659" y="126"/>
                      <a:pt x="16400" y="126"/>
                    </a:cubicBezTo>
                    <a:cubicBezTo>
                      <a:pt x="16392" y="126"/>
                      <a:pt x="16383" y="126"/>
                      <a:pt x="16374" y="127"/>
                    </a:cubicBezTo>
                    <a:cubicBezTo>
                      <a:pt x="14125" y="351"/>
                      <a:pt x="11893" y="443"/>
                      <a:pt x="9663" y="443"/>
                    </a:cubicBezTo>
                    <a:cubicBezTo>
                      <a:pt x="6524" y="443"/>
                      <a:pt x="3389" y="260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499;p51">
                <a:extLst>
                  <a:ext uri="{FF2B5EF4-FFF2-40B4-BE49-F238E27FC236}">
                    <a16:creationId xmlns:a16="http://schemas.microsoft.com/office/drawing/2014/main" id="{D47D6378-A717-BC4A-8DE4-A318BA0536A8}"/>
                  </a:ext>
                </a:extLst>
              </p:cNvPr>
              <p:cNvSpPr/>
              <p:nvPr/>
            </p:nvSpPr>
            <p:spPr>
              <a:xfrm>
                <a:off x="6686234" y="4106559"/>
                <a:ext cx="408864" cy="329428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10488" extrusionOk="0">
                    <a:moveTo>
                      <a:pt x="412" y="222"/>
                    </a:moveTo>
                    <a:lnTo>
                      <a:pt x="412" y="222"/>
                    </a:lnTo>
                    <a:cubicBezTo>
                      <a:pt x="444" y="222"/>
                      <a:pt x="475" y="285"/>
                      <a:pt x="507" y="285"/>
                    </a:cubicBezTo>
                    <a:cubicBezTo>
                      <a:pt x="4466" y="475"/>
                      <a:pt x="8393" y="538"/>
                      <a:pt x="12351" y="633"/>
                    </a:cubicBezTo>
                    <a:cubicBezTo>
                      <a:pt x="12383" y="2882"/>
                      <a:pt x="12446" y="5099"/>
                      <a:pt x="12478" y="7347"/>
                    </a:cubicBezTo>
                    <a:cubicBezTo>
                      <a:pt x="12478" y="8107"/>
                      <a:pt x="12668" y="9311"/>
                      <a:pt x="11686" y="9691"/>
                    </a:cubicBezTo>
                    <a:cubicBezTo>
                      <a:pt x="11243" y="9849"/>
                      <a:pt x="10451" y="9817"/>
                      <a:pt x="10008" y="9849"/>
                    </a:cubicBezTo>
                    <a:cubicBezTo>
                      <a:pt x="8836" y="9881"/>
                      <a:pt x="7696" y="9912"/>
                      <a:pt x="6493" y="9976"/>
                    </a:cubicBezTo>
                    <a:cubicBezTo>
                      <a:pt x="5321" y="10007"/>
                      <a:pt x="4149" y="10007"/>
                      <a:pt x="2977" y="10007"/>
                    </a:cubicBezTo>
                    <a:cubicBezTo>
                      <a:pt x="2774" y="10007"/>
                      <a:pt x="2575" y="10016"/>
                      <a:pt x="2383" y="10016"/>
                    </a:cubicBezTo>
                    <a:cubicBezTo>
                      <a:pt x="1646" y="10016"/>
                      <a:pt x="1011" y="9896"/>
                      <a:pt x="634" y="8741"/>
                    </a:cubicBezTo>
                    <a:cubicBezTo>
                      <a:pt x="475" y="8266"/>
                      <a:pt x="602" y="7601"/>
                      <a:pt x="602" y="7126"/>
                    </a:cubicBezTo>
                    <a:cubicBezTo>
                      <a:pt x="570" y="4814"/>
                      <a:pt x="507" y="2534"/>
                      <a:pt x="412" y="222"/>
                    </a:cubicBezTo>
                    <a:close/>
                    <a:moveTo>
                      <a:pt x="570" y="0"/>
                    </a:moveTo>
                    <a:cubicBezTo>
                      <a:pt x="444" y="0"/>
                      <a:pt x="412" y="63"/>
                      <a:pt x="412" y="158"/>
                    </a:cubicBezTo>
                    <a:cubicBezTo>
                      <a:pt x="389" y="147"/>
                      <a:pt x="362" y="139"/>
                      <a:pt x="336" y="139"/>
                    </a:cubicBezTo>
                    <a:cubicBezTo>
                      <a:pt x="292" y="139"/>
                      <a:pt x="254" y="161"/>
                      <a:pt x="254" y="222"/>
                    </a:cubicBezTo>
                    <a:cubicBezTo>
                      <a:pt x="190" y="1868"/>
                      <a:pt x="254" y="3452"/>
                      <a:pt x="254" y="5067"/>
                    </a:cubicBezTo>
                    <a:cubicBezTo>
                      <a:pt x="254" y="6397"/>
                      <a:pt x="0" y="8139"/>
                      <a:pt x="349" y="9469"/>
                    </a:cubicBezTo>
                    <a:cubicBezTo>
                      <a:pt x="507" y="10134"/>
                      <a:pt x="951" y="10324"/>
                      <a:pt x="1584" y="10419"/>
                    </a:cubicBezTo>
                    <a:lnTo>
                      <a:pt x="1711" y="10419"/>
                    </a:lnTo>
                    <a:cubicBezTo>
                      <a:pt x="2228" y="10469"/>
                      <a:pt x="2755" y="10487"/>
                      <a:pt x="3286" y="10487"/>
                    </a:cubicBezTo>
                    <a:cubicBezTo>
                      <a:pt x="4445" y="10487"/>
                      <a:pt x="5626" y="10399"/>
                      <a:pt x="6778" y="10356"/>
                    </a:cubicBezTo>
                    <a:cubicBezTo>
                      <a:pt x="7075" y="10349"/>
                      <a:pt x="7379" y="10348"/>
                      <a:pt x="7687" y="10348"/>
                    </a:cubicBezTo>
                    <a:cubicBezTo>
                      <a:pt x="7892" y="10348"/>
                      <a:pt x="8099" y="10349"/>
                      <a:pt x="8307" y="10349"/>
                    </a:cubicBezTo>
                    <a:cubicBezTo>
                      <a:pt x="9346" y="10349"/>
                      <a:pt x="10409" y="10335"/>
                      <a:pt x="11401" y="10166"/>
                    </a:cubicBezTo>
                    <a:cubicBezTo>
                      <a:pt x="12066" y="10039"/>
                      <a:pt x="12573" y="9881"/>
                      <a:pt x="12826" y="9216"/>
                    </a:cubicBezTo>
                    <a:cubicBezTo>
                      <a:pt x="12985" y="8741"/>
                      <a:pt x="13016" y="8202"/>
                      <a:pt x="12985" y="7601"/>
                    </a:cubicBezTo>
                    <a:cubicBezTo>
                      <a:pt x="12953" y="6841"/>
                      <a:pt x="12858" y="6080"/>
                      <a:pt x="12858" y="5574"/>
                    </a:cubicBezTo>
                    <a:cubicBezTo>
                      <a:pt x="12826" y="3927"/>
                      <a:pt x="12826" y="2280"/>
                      <a:pt x="12795" y="633"/>
                    </a:cubicBezTo>
                    <a:cubicBezTo>
                      <a:pt x="12858" y="475"/>
                      <a:pt x="12826" y="285"/>
                      <a:pt x="12636" y="285"/>
                    </a:cubicBezTo>
                    <a:cubicBezTo>
                      <a:pt x="8583" y="158"/>
                      <a:pt x="4592" y="0"/>
                      <a:pt x="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500;p51">
                <a:extLst>
                  <a:ext uri="{FF2B5EF4-FFF2-40B4-BE49-F238E27FC236}">
                    <a16:creationId xmlns:a16="http://schemas.microsoft.com/office/drawing/2014/main" id="{0AD69AF9-ABD8-3D42-BFC8-3D60C8FBFC23}"/>
                  </a:ext>
                </a:extLst>
              </p:cNvPr>
              <p:cNvSpPr/>
              <p:nvPr/>
            </p:nvSpPr>
            <p:spPr>
              <a:xfrm>
                <a:off x="6974703" y="3864702"/>
                <a:ext cx="52737" cy="4840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541" extrusionOk="0">
                    <a:moveTo>
                      <a:pt x="232" y="0"/>
                    </a:moveTo>
                    <a:cubicBezTo>
                      <a:pt x="197" y="0"/>
                      <a:pt x="162" y="2"/>
                      <a:pt x="127" y="4"/>
                    </a:cubicBezTo>
                    <a:cubicBezTo>
                      <a:pt x="0" y="4"/>
                      <a:pt x="0" y="226"/>
                      <a:pt x="127" y="226"/>
                    </a:cubicBezTo>
                    <a:cubicBezTo>
                      <a:pt x="761" y="258"/>
                      <a:pt x="1299" y="765"/>
                      <a:pt x="1362" y="1398"/>
                    </a:cubicBezTo>
                    <a:cubicBezTo>
                      <a:pt x="1362" y="1493"/>
                      <a:pt x="1441" y="1540"/>
                      <a:pt x="1521" y="1540"/>
                    </a:cubicBezTo>
                    <a:cubicBezTo>
                      <a:pt x="1600" y="1540"/>
                      <a:pt x="1679" y="1493"/>
                      <a:pt x="1679" y="1398"/>
                    </a:cubicBezTo>
                    <a:cubicBezTo>
                      <a:pt x="1618" y="641"/>
                      <a:pt x="979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501;p51">
                <a:extLst>
                  <a:ext uri="{FF2B5EF4-FFF2-40B4-BE49-F238E27FC236}">
                    <a16:creationId xmlns:a16="http://schemas.microsoft.com/office/drawing/2014/main" id="{A45B99E9-3233-B044-826C-A8486FD30C80}"/>
                  </a:ext>
                </a:extLst>
              </p:cNvPr>
              <p:cNvSpPr/>
              <p:nvPr/>
            </p:nvSpPr>
            <p:spPr>
              <a:xfrm>
                <a:off x="6915024" y="3891338"/>
                <a:ext cx="91529" cy="71018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2261" extrusionOk="0">
                    <a:moveTo>
                      <a:pt x="1200" y="257"/>
                    </a:moveTo>
                    <a:cubicBezTo>
                      <a:pt x="1233" y="257"/>
                      <a:pt x="1266" y="260"/>
                      <a:pt x="1299" y="265"/>
                    </a:cubicBezTo>
                    <a:cubicBezTo>
                      <a:pt x="1362" y="360"/>
                      <a:pt x="1394" y="360"/>
                      <a:pt x="1457" y="360"/>
                    </a:cubicBezTo>
                    <a:cubicBezTo>
                      <a:pt x="1533" y="338"/>
                      <a:pt x="1612" y="328"/>
                      <a:pt x="1691" y="328"/>
                    </a:cubicBezTo>
                    <a:cubicBezTo>
                      <a:pt x="2078" y="328"/>
                      <a:pt x="2471" y="578"/>
                      <a:pt x="2471" y="1025"/>
                    </a:cubicBezTo>
                    <a:cubicBezTo>
                      <a:pt x="2471" y="1500"/>
                      <a:pt x="1995" y="1848"/>
                      <a:pt x="1520" y="1848"/>
                    </a:cubicBezTo>
                    <a:cubicBezTo>
                      <a:pt x="1486" y="1853"/>
                      <a:pt x="1450" y="1855"/>
                      <a:pt x="1414" y="1855"/>
                    </a:cubicBezTo>
                    <a:cubicBezTo>
                      <a:pt x="961" y="1855"/>
                      <a:pt x="444" y="1492"/>
                      <a:pt x="444" y="993"/>
                    </a:cubicBezTo>
                    <a:cubicBezTo>
                      <a:pt x="444" y="585"/>
                      <a:pt x="819" y="257"/>
                      <a:pt x="1200" y="257"/>
                    </a:cubicBezTo>
                    <a:close/>
                    <a:moveTo>
                      <a:pt x="1802" y="0"/>
                    </a:moveTo>
                    <a:cubicBezTo>
                      <a:pt x="1674" y="0"/>
                      <a:pt x="1546" y="33"/>
                      <a:pt x="1425" y="107"/>
                    </a:cubicBezTo>
                    <a:cubicBezTo>
                      <a:pt x="1334" y="67"/>
                      <a:pt x="1238" y="48"/>
                      <a:pt x="1142" y="48"/>
                    </a:cubicBezTo>
                    <a:cubicBezTo>
                      <a:pt x="706" y="48"/>
                      <a:pt x="262" y="425"/>
                      <a:pt x="159" y="867"/>
                    </a:cubicBezTo>
                    <a:cubicBezTo>
                      <a:pt x="0" y="1658"/>
                      <a:pt x="792" y="2260"/>
                      <a:pt x="1520" y="2260"/>
                    </a:cubicBezTo>
                    <a:cubicBezTo>
                      <a:pt x="2185" y="2260"/>
                      <a:pt x="2914" y="1627"/>
                      <a:pt x="2819" y="898"/>
                    </a:cubicBezTo>
                    <a:cubicBezTo>
                      <a:pt x="2744" y="449"/>
                      <a:pt x="2276" y="0"/>
                      <a:pt x="1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502;p51">
                <a:extLst>
                  <a:ext uri="{FF2B5EF4-FFF2-40B4-BE49-F238E27FC236}">
                    <a16:creationId xmlns:a16="http://schemas.microsoft.com/office/drawing/2014/main" id="{89ABB63A-861F-E24B-8A7F-404E5B62C758}"/>
                  </a:ext>
                </a:extLst>
              </p:cNvPr>
              <p:cNvSpPr/>
              <p:nvPr/>
            </p:nvSpPr>
            <p:spPr>
              <a:xfrm>
                <a:off x="6841399" y="4003566"/>
                <a:ext cx="74630" cy="6338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018" extrusionOk="0">
                    <a:moveTo>
                      <a:pt x="1276" y="373"/>
                    </a:moveTo>
                    <a:cubicBezTo>
                      <a:pt x="1450" y="373"/>
                      <a:pt x="1624" y="434"/>
                      <a:pt x="1743" y="587"/>
                    </a:cubicBezTo>
                    <a:cubicBezTo>
                      <a:pt x="1996" y="872"/>
                      <a:pt x="1869" y="1347"/>
                      <a:pt x="1584" y="1537"/>
                    </a:cubicBezTo>
                    <a:cubicBezTo>
                      <a:pt x="1460" y="1616"/>
                      <a:pt x="1320" y="1655"/>
                      <a:pt x="1179" y="1655"/>
                    </a:cubicBezTo>
                    <a:cubicBezTo>
                      <a:pt x="925" y="1655"/>
                      <a:pt x="671" y="1528"/>
                      <a:pt x="508" y="1284"/>
                    </a:cubicBezTo>
                    <a:cubicBezTo>
                      <a:pt x="381" y="1031"/>
                      <a:pt x="444" y="651"/>
                      <a:pt x="698" y="492"/>
                    </a:cubicBezTo>
                    <a:cubicBezTo>
                      <a:pt x="713" y="524"/>
                      <a:pt x="737" y="540"/>
                      <a:pt x="765" y="540"/>
                    </a:cubicBezTo>
                    <a:cubicBezTo>
                      <a:pt x="793" y="540"/>
                      <a:pt x="824" y="524"/>
                      <a:pt x="856" y="492"/>
                    </a:cubicBezTo>
                    <a:cubicBezTo>
                      <a:pt x="973" y="419"/>
                      <a:pt x="1125" y="373"/>
                      <a:pt x="1276" y="373"/>
                    </a:cubicBezTo>
                    <a:close/>
                    <a:moveTo>
                      <a:pt x="1259" y="1"/>
                    </a:moveTo>
                    <a:cubicBezTo>
                      <a:pt x="1087" y="1"/>
                      <a:pt x="913" y="46"/>
                      <a:pt x="761" y="144"/>
                    </a:cubicBezTo>
                    <a:cubicBezTo>
                      <a:pt x="317" y="239"/>
                      <a:pt x="1" y="714"/>
                      <a:pt x="127" y="1189"/>
                    </a:cubicBezTo>
                    <a:cubicBezTo>
                      <a:pt x="224" y="1695"/>
                      <a:pt x="687" y="2017"/>
                      <a:pt x="1154" y="2017"/>
                    </a:cubicBezTo>
                    <a:cubicBezTo>
                      <a:pt x="1301" y="2017"/>
                      <a:pt x="1448" y="1985"/>
                      <a:pt x="1584" y="1917"/>
                    </a:cubicBezTo>
                    <a:cubicBezTo>
                      <a:pt x="2154" y="1696"/>
                      <a:pt x="2376" y="967"/>
                      <a:pt x="2059" y="460"/>
                    </a:cubicBezTo>
                    <a:cubicBezTo>
                      <a:pt x="1914" y="169"/>
                      <a:pt x="1590" y="1"/>
                      <a:pt x="1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503;p51">
                <a:extLst>
                  <a:ext uri="{FF2B5EF4-FFF2-40B4-BE49-F238E27FC236}">
                    <a16:creationId xmlns:a16="http://schemas.microsoft.com/office/drawing/2014/main" id="{374B5A63-324E-2045-A86C-7BC371719921}"/>
                  </a:ext>
                </a:extLst>
              </p:cNvPr>
              <p:cNvSpPr/>
              <p:nvPr/>
            </p:nvSpPr>
            <p:spPr>
              <a:xfrm>
                <a:off x="6838415" y="3821042"/>
                <a:ext cx="47775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30" extrusionOk="0">
                    <a:moveTo>
                      <a:pt x="793" y="223"/>
                    </a:moveTo>
                    <a:cubicBezTo>
                      <a:pt x="793" y="254"/>
                      <a:pt x="824" y="349"/>
                      <a:pt x="888" y="349"/>
                    </a:cubicBezTo>
                    <a:cubicBezTo>
                      <a:pt x="1141" y="381"/>
                      <a:pt x="1268" y="571"/>
                      <a:pt x="1268" y="824"/>
                    </a:cubicBezTo>
                    <a:cubicBezTo>
                      <a:pt x="1268" y="1041"/>
                      <a:pt x="1120" y="1139"/>
                      <a:pt x="955" y="1139"/>
                    </a:cubicBezTo>
                    <a:cubicBezTo>
                      <a:pt x="879" y="1139"/>
                      <a:pt x="799" y="1118"/>
                      <a:pt x="729" y="1078"/>
                    </a:cubicBezTo>
                    <a:cubicBezTo>
                      <a:pt x="508" y="1014"/>
                      <a:pt x="349" y="698"/>
                      <a:pt x="508" y="444"/>
                    </a:cubicBezTo>
                    <a:cubicBezTo>
                      <a:pt x="539" y="349"/>
                      <a:pt x="666" y="254"/>
                      <a:pt x="793" y="223"/>
                    </a:cubicBezTo>
                    <a:close/>
                    <a:moveTo>
                      <a:pt x="908" y="1"/>
                    </a:moveTo>
                    <a:cubicBezTo>
                      <a:pt x="615" y="1"/>
                      <a:pt x="325" y="168"/>
                      <a:pt x="191" y="413"/>
                    </a:cubicBezTo>
                    <a:cubicBezTo>
                      <a:pt x="1" y="824"/>
                      <a:pt x="254" y="1236"/>
                      <a:pt x="666" y="1394"/>
                    </a:cubicBezTo>
                    <a:cubicBezTo>
                      <a:pt x="737" y="1418"/>
                      <a:pt x="811" y="1430"/>
                      <a:pt x="884" y="1430"/>
                    </a:cubicBezTo>
                    <a:cubicBezTo>
                      <a:pt x="1198" y="1430"/>
                      <a:pt x="1495" y="1216"/>
                      <a:pt x="1521" y="856"/>
                    </a:cubicBezTo>
                    <a:cubicBezTo>
                      <a:pt x="1521" y="603"/>
                      <a:pt x="1458" y="381"/>
                      <a:pt x="1268" y="223"/>
                    </a:cubicBezTo>
                    <a:cubicBezTo>
                      <a:pt x="1299" y="191"/>
                      <a:pt x="1331" y="128"/>
                      <a:pt x="1268" y="96"/>
                    </a:cubicBezTo>
                    <a:cubicBezTo>
                      <a:pt x="1155" y="30"/>
                      <a:pt x="10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504;p51">
                <a:extLst>
                  <a:ext uri="{FF2B5EF4-FFF2-40B4-BE49-F238E27FC236}">
                    <a16:creationId xmlns:a16="http://schemas.microsoft.com/office/drawing/2014/main" id="{D5B1FA3F-DBEB-1940-B5EA-F556014084BC}"/>
                  </a:ext>
                </a:extLst>
              </p:cNvPr>
              <p:cNvSpPr/>
              <p:nvPr/>
            </p:nvSpPr>
            <p:spPr>
              <a:xfrm>
                <a:off x="6732972" y="3866995"/>
                <a:ext cx="67689" cy="10836"/>
              </a:xfrm>
              <a:custGeom>
                <a:avLst/>
                <a:gdLst/>
                <a:ahLst/>
                <a:cxnLst/>
                <a:rect l="l" t="t" r="r" b="b"/>
                <a:pathLst>
                  <a:path w="2155" h="345" extrusionOk="0">
                    <a:moveTo>
                      <a:pt x="1437" y="0"/>
                    </a:moveTo>
                    <a:cubicBezTo>
                      <a:pt x="997" y="0"/>
                      <a:pt x="531" y="45"/>
                      <a:pt x="128" y="90"/>
                    </a:cubicBezTo>
                    <a:cubicBezTo>
                      <a:pt x="1" y="153"/>
                      <a:pt x="64" y="312"/>
                      <a:pt x="191" y="312"/>
                    </a:cubicBezTo>
                    <a:cubicBezTo>
                      <a:pt x="382" y="334"/>
                      <a:pt x="592" y="344"/>
                      <a:pt x="810" y="344"/>
                    </a:cubicBezTo>
                    <a:cubicBezTo>
                      <a:pt x="1207" y="344"/>
                      <a:pt x="1628" y="310"/>
                      <a:pt x="1996" y="248"/>
                    </a:cubicBezTo>
                    <a:cubicBezTo>
                      <a:pt x="2154" y="248"/>
                      <a:pt x="2091" y="26"/>
                      <a:pt x="1964" y="26"/>
                    </a:cubicBezTo>
                    <a:cubicBezTo>
                      <a:pt x="1797" y="8"/>
                      <a:pt x="1620" y="0"/>
                      <a:pt x="1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505;p51">
                <a:extLst>
                  <a:ext uri="{FF2B5EF4-FFF2-40B4-BE49-F238E27FC236}">
                    <a16:creationId xmlns:a16="http://schemas.microsoft.com/office/drawing/2014/main" id="{5E4013BC-6F1A-EF44-BE76-A90BB428D6BD}"/>
                  </a:ext>
                </a:extLst>
              </p:cNvPr>
              <p:cNvSpPr/>
              <p:nvPr/>
            </p:nvSpPr>
            <p:spPr>
              <a:xfrm>
                <a:off x="6734982" y="4063339"/>
                <a:ext cx="64673" cy="10397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331" extrusionOk="0">
                    <a:moveTo>
                      <a:pt x="1316" y="0"/>
                    </a:moveTo>
                    <a:cubicBezTo>
                      <a:pt x="901" y="0"/>
                      <a:pt x="486" y="56"/>
                      <a:pt x="127" y="141"/>
                    </a:cubicBezTo>
                    <a:cubicBezTo>
                      <a:pt x="0" y="173"/>
                      <a:pt x="32" y="331"/>
                      <a:pt x="159" y="331"/>
                    </a:cubicBezTo>
                    <a:cubicBezTo>
                      <a:pt x="729" y="268"/>
                      <a:pt x="1299" y="299"/>
                      <a:pt x="1900" y="268"/>
                    </a:cubicBezTo>
                    <a:cubicBezTo>
                      <a:pt x="2027" y="268"/>
                      <a:pt x="2059" y="109"/>
                      <a:pt x="1932" y="46"/>
                    </a:cubicBezTo>
                    <a:cubicBezTo>
                      <a:pt x="1731" y="14"/>
                      <a:pt x="1524" y="0"/>
                      <a:pt x="1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506;p51">
                <a:extLst>
                  <a:ext uri="{FF2B5EF4-FFF2-40B4-BE49-F238E27FC236}">
                    <a16:creationId xmlns:a16="http://schemas.microsoft.com/office/drawing/2014/main" id="{103C998D-2B26-9D4D-A2E9-CCDFE6D3655A}"/>
                  </a:ext>
                </a:extLst>
              </p:cNvPr>
              <p:cNvSpPr/>
              <p:nvPr/>
            </p:nvSpPr>
            <p:spPr>
              <a:xfrm>
                <a:off x="6727004" y="4140765"/>
                <a:ext cx="68976" cy="17024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542" extrusionOk="0">
                    <a:moveTo>
                      <a:pt x="2056" y="0"/>
                    </a:moveTo>
                    <a:cubicBezTo>
                      <a:pt x="2038" y="0"/>
                      <a:pt x="2018" y="6"/>
                      <a:pt x="1996" y="19"/>
                    </a:cubicBezTo>
                    <a:cubicBezTo>
                      <a:pt x="1442" y="213"/>
                      <a:pt x="936" y="310"/>
                      <a:pt x="373" y="310"/>
                    </a:cubicBezTo>
                    <a:cubicBezTo>
                      <a:pt x="292" y="310"/>
                      <a:pt x="211" y="308"/>
                      <a:pt x="128" y="304"/>
                    </a:cubicBezTo>
                    <a:cubicBezTo>
                      <a:pt x="1" y="304"/>
                      <a:pt x="1" y="399"/>
                      <a:pt x="96" y="463"/>
                    </a:cubicBezTo>
                    <a:cubicBezTo>
                      <a:pt x="312" y="517"/>
                      <a:pt x="536" y="541"/>
                      <a:pt x="762" y="541"/>
                    </a:cubicBezTo>
                    <a:cubicBezTo>
                      <a:pt x="1198" y="541"/>
                      <a:pt x="1642" y="450"/>
                      <a:pt x="2059" y="304"/>
                    </a:cubicBezTo>
                    <a:cubicBezTo>
                      <a:pt x="2196" y="223"/>
                      <a:pt x="2168" y="0"/>
                      <a:pt x="2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507;p51">
                <a:extLst>
                  <a:ext uri="{FF2B5EF4-FFF2-40B4-BE49-F238E27FC236}">
                    <a16:creationId xmlns:a16="http://schemas.microsoft.com/office/drawing/2014/main" id="{DFDB3F75-A688-084F-B9E0-EA5947FA035D}"/>
                  </a:ext>
                </a:extLst>
              </p:cNvPr>
              <p:cNvSpPr/>
              <p:nvPr/>
            </p:nvSpPr>
            <p:spPr>
              <a:xfrm>
                <a:off x="6724020" y="4212976"/>
                <a:ext cx="71646" cy="10962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349" extrusionOk="0">
                    <a:moveTo>
                      <a:pt x="2123" y="1"/>
                    </a:moveTo>
                    <a:cubicBezTo>
                      <a:pt x="1679" y="85"/>
                      <a:pt x="1236" y="113"/>
                      <a:pt x="774" y="113"/>
                    </a:cubicBezTo>
                    <a:cubicBezTo>
                      <a:pt x="543" y="113"/>
                      <a:pt x="307" y="106"/>
                      <a:pt x="64" y="96"/>
                    </a:cubicBezTo>
                    <a:cubicBezTo>
                      <a:pt x="1" y="96"/>
                      <a:pt x="1" y="254"/>
                      <a:pt x="64" y="254"/>
                    </a:cubicBezTo>
                    <a:cubicBezTo>
                      <a:pt x="428" y="317"/>
                      <a:pt x="785" y="349"/>
                      <a:pt x="1133" y="349"/>
                    </a:cubicBezTo>
                    <a:cubicBezTo>
                      <a:pt x="1481" y="349"/>
                      <a:pt x="1822" y="317"/>
                      <a:pt x="2154" y="254"/>
                    </a:cubicBezTo>
                    <a:cubicBezTo>
                      <a:pt x="2281" y="254"/>
                      <a:pt x="2281" y="1"/>
                      <a:pt x="2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508;p51">
                <a:extLst>
                  <a:ext uri="{FF2B5EF4-FFF2-40B4-BE49-F238E27FC236}">
                    <a16:creationId xmlns:a16="http://schemas.microsoft.com/office/drawing/2014/main" id="{BFBB1AB7-BAE6-FD4F-8F58-75A2A2001342}"/>
                  </a:ext>
                </a:extLst>
              </p:cNvPr>
              <p:cNvSpPr/>
              <p:nvPr/>
            </p:nvSpPr>
            <p:spPr>
              <a:xfrm>
                <a:off x="6728009" y="3938327"/>
                <a:ext cx="68348" cy="1049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34" extrusionOk="0">
                    <a:moveTo>
                      <a:pt x="1994" y="1"/>
                    </a:moveTo>
                    <a:cubicBezTo>
                      <a:pt x="1985" y="1"/>
                      <a:pt x="1974" y="2"/>
                      <a:pt x="1964" y="4"/>
                    </a:cubicBezTo>
                    <a:cubicBezTo>
                      <a:pt x="1417" y="59"/>
                      <a:pt x="894" y="137"/>
                      <a:pt x="354" y="137"/>
                    </a:cubicBezTo>
                    <a:cubicBezTo>
                      <a:pt x="268" y="137"/>
                      <a:pt x="182" y="135"/>
                      <a:pt x="96" y="131"/>
                    </a:cubicBezTo>
                    <a:cubicBezTo>
                      <a:pt x="1" y="131"/>
                      <a:pt x="1" y="289"/>
                      <a:pt x="96" y="289"/>
                    </a:cubicBezTo>
                    <a:cubicBezTo>
                      <a:pt x="380" y="317"/>
                      <a:pt x="671" y="333"/>
                      <a:pt x="963" y="333"/>
                    </a:cubicBezTo>
                    <a:cubicBezTo>
                      <a:pt x="1320" y="333"/>
                      <a:pt x="1679" y="310"/>
                      <a:pt x="2027" y="257"/>
                    </a:cubicBezTo>
                    <a:cubicBezTo>
                      <a:pt x="2175" y="198"/>
                      <a:pt x="2130" y="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509;p51">
                <a:extLst>
                  <a:ext uri="{FF2B5EF4-FFF2-40B4-BE49-F238E27FC236}">
                    <a16:creationId xmlns:a16="http://schemas.microsoft.com/office/drawing/2014/main" id="{82866AC3-BAF1-1C47-82F8-85C77AD6A066}"/>
                  </a:ext>
                </a:extLst>
              </p:cNvPr>
              <p:cNvSpPr/>
              <p:nvPr/>
            </p:nvSpPr>
            <p:spPr>
              <a:xfrm>
                <a:off x="6727035" y="4329036"/>
                <a:ext cx="68223" cy="10428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332" extrusionOk="0">
                    <a:moveTo>
                      <a:pt x="2043" y="1"/>
                    </a:moveTo>
                    <a:cubicBezTo>
                      <a:pt x="2028" y="1"/>
                      <a:pt x="2012" y="4"/>
                      <a:pt x="1995" y="11"/>
                    </a:cubicBezTo>
                    <a:cubicBezTo>
                      <a:pt x="1539" y="79"/>
                      <a:pt x="1098" y="131"/>
                      <a:pt x="651" y="131"/>
                    </a:cubicBezTo>
                    <a:cubicBezTo>
                      <a:pt x="478" y="131"/>
                      <a:pt x="303" y="124"/>
                      <a:pt x="127" y="106"/>
                    </a:cubicBezTo>
                    <a:cubicBezTo>
                      <a:pt x="117" y="103"/>
                      <a:pt x="108" y="102"/>
                      <a:pt x="100" y="102"/>
                    </a:cubicBezTo>
                    <a:cubicBezTo>
                      <a:pt x="1" y="102"/>
                      <a:pt x="10" y="264"/>
                      <a:pt x="127" y="264"/>
                    </a:cubicBezTo>
                    <a:cubicBezTo>
                      <a:pt x="420" y="308"/>
                      <a:pt x="721" y="332"/>
                      <a:pt x="1023" y="332"/>
                    </a:cubicBezTo>
                    <a:cubicBezTo>
                      <a:pt x="1370" y="332"/>
                      <a:pt x="1719" y="300"/>
                      <a:pt x="2058" y="233"/>
                    </a:cubicBezTo>
                    <a:cubicBezTo>
                      <a:pt x="2171" y="204"/>
                      <a:pt x="2158" y="1"/>
                      <a:pt x="2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510;p51">
                <a:extLst>
                  <a:ext uri="{FF2B5EF4-FFF2-40B4-BE49-F238E27FC236}">
                    <a16:creationId xmlns:a16="http://schemas.microsoft.com/office/drawing/2014/main" id="{E1166EFD-39A7-AB48-8CFB-6FDB4CA9BEF3}"/>
                  </a:ext>
                </a:extLst>
              </p:cNvPr>
              <p:cNvSpPr/>
              <p:nvPr/>
            </p:nvSpPr>
            <p:spPr>
              <a:xfrm>
                <a:off x="6724020" y="4377031"/>
                <a:ext cx="71426" cy="11182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356" extrusionOk="0">
                    <a:moveTo>
                      <a:pt x="2118" y="0"/>
                    </a:moveTo>
                    <a:cubicBezTo>
                      <a:pt x="2109" y="0"/>
                      <a:pt x="2100" y="1"/>
                      <a:pt x="2091" y="3"/>
                    </a:cubicBezTo>
                    <a:cubicBezTo>
                      <a:pt x="1583" y="100"/>
                      <a:pt x="1093" y="141"/>
                      <a:pt x="580" y="141"/>
                    </a:cubicBezTo>
                    <a:cubicBezTo>
                      <a:pt x="421" y="141"/>
                      <a:pt x="260" y="137"/>
                      <a:pt x="96" y="130"/>
                    </a:cubicBezTo>
                    <a:cubicBezTo>
                      <a:pt x="1" y="130"/>
                      <a:pt x="1" y="288"/>
                      <a:pt x="96" y="288"/>
                    </a:cubicBezTo>
                    <a:cubicBezTo>
                      <a:pt x="419" y="332"/>
                      <a:pt x="743" y="356"/>
                      <a:pt x="1063" y="356"/>
                    </a:cubicBezTo>
                    <a:cubicBezTo>
                      <a:pt x="1432" y="356"/>
                      <a:pt x="1798" y="324"/>
                      <a:pt x="2154" y="256"/>
                    </a:cubicBezTo>
                    <a:cubicBezTo>
                      <a:pt x="2274" y="227"/>
                      <a:pt x="2253" y="0"/>
                      <a:pt x="2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511;p51">
                <a:extLst>
                  <a:ext uri="{FF2B5EF4-FFF2-40B4-BE49-F238E27FC236}">
                    <a16:creationId xmlns:a16="http://schemas.microsoft.com/office/drawing/2014/main" id="{41EF1526-574C-9846-A56D-5F28C3B9877C}"/>
                  </a:ext>
                </a:extLst>
              </p:cNvPr>
              <p:cNvSpPr/>
              <p:nvPr/>
            </p:nvSpPr>
            <p:spPr>
              <a:xfrm>
                <a:off x="6727004" y="4271525"/>
                <a:ext cx="68662" cy="13098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417" extrusionOk="0">
                    <a:moveTo>
                      <a:pt x="1857" y="1"/>
                    </a:moveTo>
                    <a:cubicBezTo>
                      <a:pt x="1276" y="1"/>
                      <a:pt x="676" y="137"/>
                      <a:pt x="128" y="195"/>
                    </a:cubicBezTo>
                    <a:cubicBezTo>
                      <a:pt x="1" y="195"/>
                      <a:pt x="1" y="417"/>
                      <a:pt x="128" y="417"/>
                    </a:cubicBezTo>
                    <a:cubicBezTo>
                      <a:pt x="761" y="353"/>
                      <a:pt x="1426" y="353"/>
                      <a:pt x="2059" y="258"/>
                    </a:cubicBezTo>
                    <a:cubicBezTo>
                      <a:pt x="2186" y="195"/>
                      <a:pt x="2154" y="5"/>
                      <a:pt x="2028" y="5"/>
                    </a:cubicBezTo>
                    <a:cubicBezTo>
                      <a:pt x="1971" y="2"/>
                      <a:pt x="1914" y="1"/>
                      <a:pt x="1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512;p51">
                <a:extLst>
                  <a:ext uri="{FF2B5EF4-FFF2-40B4-BE49-F238E27FC236}">
                    <a16:creationId xmlns:a16="http://schemas.microsoft.com/office/drawing/2014/main" id="{968838D8-9382-F646-BD57-8ADF5E1D4F6E}"/>
                  </a:ext>
                </a:extLst>
              </p:cNvPr>
              <p:cNvSpPr/>
              <p:nvPr/>
            </p:nvSpPr>
            <p:spPr>
              <a:xfrm>
                <a:off x="6727004" y="3813096"/>
                <a:ext cx="68662" cy="7004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23" extrusionOk="0">
                    <a:moveTo>
                      <a:pt x="2028" y="1"/>
                    </a:moveTo>
                    <a:cubicBezTo>
                      <a:pt x="1394" y="1"/>
                      <a:pt x="761" y="1"/>
                      <a:pt x="128" y="32"/>
                    </a:cubicBezTo>
                    <a:cubicBezTo>
                      <a:pt x="1" y="32"/>
                      <a:pt x="1" y="222"/>
                      <a:pt x="128" y="222"/>
                    </a:cubicBezTo>
                    <a:lnTo>
                      <a:pt x="2028" y="222"/>
                    </a:lnTo>
                    <a:cubicBezTo>
                      <a:pt x="2186" y="222"/>
                      <a:pt x="2186" y="1"/>
                      <a:pt x="20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513;p51">
                <a:extLst>
                  <a:ext uri="{FF2B5EF4-FFF2-40B4-BE49-F238E27FC236}">
                    <a16:creationId xmlns:a16="http://schemas.microsoft.com/office/drawing/2014/main" id="{5E3AF91F-3D76-0943-A261-E86B84EDBD9B}"/>
                  </a:ext>
                </a:extLst>
              </p:cNvPr>
              <p:cNvSpPr/>
              <p:nvPr/>
            </p:nvSpPr>
            <p:spPr>
              <a:xfrm>
                <a:off x="6722073" y="4004006"/>
                <a:ext cx="62380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376" extrusionOk="0">
                    <a:moveTo>
                      <a:pt x="1768" y="0"/>
                    </a:moveTo>
                    <a:cubicBezTo>
                      <a:pt x="1760" y="0"/>
                      <a:pt x="1751" y="1"/>
                      <a:pt x="1741" y="3"/>
                    </a:cubicBezTo>
                    <a:cubicBezTo>
                      <a:pt x="1366" y="121"/>
                      <a:pt x="972" y="186"/>
                      <a:pt x="562" y="186"/>
                    </a:cubicBezTo>
                    <a:cubicBezTo>
                      <a:pt x="419" y="186"/>
                      <a:pt x="273" y="178"/>
                      <a:pt x="126" y="161"/>
                    </a:cubicBezTo>
                    <a:cubicBezTo>
                      <a:pt x="116" y="159"/>
                      <a:pt x="107" y="158"/>
                      <a:pt x="99" y="158"/>
                    </a:cubicBezTo>
                    <a:cubicBezTo>
                      <a:pt x="0" y="158"/>
                      <a:pt x="9" y="320"/>
                      <a:pt x="126" y="320"/>
                    </a:cubicBezTo>
                    <a:cubicBezTo>
                      <a:pt x="364" y="357"/>
                      <a:pt x="591" y="375"/>
                      <a:pt x="814" y="375"/>
                    </a:cubicBezTo>
                    <a:cubicBezTo>
                      <a:pt x="1158" y="375"/>
                      <a:pt x="1491" y="333"/>
                      <a:pt x="1836" y="256"/>
                    </a:cubicBezTo>
                    <a:cubicBezTo>
                      <a:pt x="1985" y="227"/>
                      <a:pt x="1910" y="0"/>
                      <a:pt x="1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659;p51">
              <a:extLst>
                <a:ext uri="{FF2B5EF4-FFF2-40B4-BE49-F238E27FC236}">
                  <a16:creationId xmlns:a16="http://schemas.microsoft.com/office/drawing/2014/main" id="{97EDE30F-D98D-0C4D-BBC7-DC2073F03763}"/>
                </a:ext>
              </a:extLst>
            </p:cNvPr>
            <p:cNvGrpSpPr/>
            <p:nvPr/>
          </p:nvGrpSpPr>
          <p:grpSpPr>
            <a:xfrm>
              <a:off x="5985635" y="3527384"/>
              <a:ext cx="454783" cy="1123125"/>
              <a:chOff x="5760141" y="3329256"/>
              <a:chExt cx="475516" cy="1174326"/>
            </a:xfrm>
          </p:grpSpPr>
          <p:sp>
            <p:nvSpPr>
              <p:cNvPr id="149" name="Google Shape;1660;p51">
                <a:extLst>
                  <a:ext uri="{FF2B5EF4-FFF2-40B4-BE49-F238E27FC236}">
                    <a16:creationId xmlns:a16="http://schemas.microsoft.com/office/drawing/2014/main" id="{823753FF-1CEA-F44A-9D9F-5C813F0C836A}"/>
                  </a:ext>
                </a:extLst>
              </p:cNvPr>
              <p:cNvSpPr/>
              <p:nvPr/>
            </p:nvSpPr>
            <p:spPr>
              <a:xfrm>
                <a:off x="5859617" y="3340595"/>
                <a:ext cx="130351" cy="126614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4031" extrusionOk="0">
                    <a:moveTo>
                      <a:pt x="3410" y="2081"/>
                    </a:moveTo>
                    <a:cubicBezTo>
                      <a:pt x="3461" y="2081"/>
                      <a:pt x="3516" y="2112"/>
                      <a:pt x="3516" y="2186"/>
                    </a:cubicBezTo>
                    <a:cubicBezTo>
                      <a:pt x="3484" y="2820"/>
                      <a:pt x="2977" y="3326"/>
                      <a:pt x="2281" y="3358"/>
                    </a:cubicBezTo>
                    <a:cubicBezTo>
                      <a:pt x="2270" y="3360"/>
                      <a:pt x="2260" y="3361"/>
                      <a:pt x="2251" y="3361"/>
                    </a:cubicBezTo>
                    <a:cubicBezTo>
                      <a:pt x="2119" y="3361"/>
                      <a:pt x="2101" y="3166"/>
                      <a:pt x="2249" y="3136"/>
                    </a:cubicBezTo>
                    <a:cubicBezTo>
                      <a:pt x="2819" y="3041"/>
                      <a:pt x="3231" y="2693"/>
                      <a:pt x="3326" y="2123"/>
                    </a:cubicBezTo>
                    <a:cubicBezTo>
                      <a:pt x="3339" y="2097"/>
                      <a:pt x="3374" y="2081"/>
                      <a:pt x="3410" y="2081"/>
                    </a:cubicBezTo>
                    <a:close/>
                    <a:moveTo>
                      <a:pt x="2122" y="1"/>
                    </a:moveTo>
                    <a:cubicBezTo>
                      <a:pt x="1109" y="159"/>
                      <a:pt x="95" y="856"/>
                      <a:pt x="32" y="1964"/>
                    </a:cubicBezTo>
                    <a:cubicBezTo>
                      <a:pt x="0" y="3041"/>
                      <a:pt x="982" y="3960"/>
                      <a:pt x="2027" y="4023"/>
                    </a:cubicBezTo>
                    <a:cubicBezTo>
                      <a:pt x="2082" y="4028"/>
                      <a:pt x="2137" y="4030"/>
                      <a:pt x="2191" y="4030"/>
                    </a:cubicBezTo>
                    <a:cubicBezTo>
                      <a:pt x="3154" y="4030"/>
                      <a:pt x="3871" y="3239"/>
                      <a:pt x="3991" y="2249"/>
                    </a:cubicBezTo>
                    <a:cubicBezTo>
                      <a:pt x="4149" y="1014"/>
                      <a:pt x="3231" y="286"/>
                      <a:pt x="2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661;p51">
                <a:extLst>
                  <a:ext uri="{FF2B5EF4-FFF2-40B4-BE49-F238E27FC236}">
                    <a16:creationId xmlns:a16="http://schemas.microsoft.com/office/drawing/2014/main" id="{8CB7E393-8C02-D549-920B-1C39B5230C60}"/>
                  </a:ext>
                </a:extLst>
              </p:cNvPr>
              <p:cNvSpPr/>
              <p:nvPr/>
            </p:nvSpPr>
            <p:spPr>
              <a:xfrm>
                <a:off x="6061552" y="3396536"/>
                <a:ext cx="78965" cy="65678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091" extrusionOk="0">
                    <a:moveTo>
                      <a:pt x="1337" y="1"/>
                    </a:moveTo>
                    <a:cubicBezTo>
                      <a:pt x="850" y="1"/>
                      <a:pt x="328" y="357"/>
                      <a:pt x="190" y="880"/>
                    </a:cubicBezTo>
                    <a:cubicBezTo>
                      <a:pt x="0" y="1419"/>
                      <a:pt x="444" y="1925"/>
                      <a:pt x="982" y="2052"/>
                    </a:cubicBezTo>
                    <a:cubicBezTo>
                      <a:pt x="1084" y="2078"/>
                      <a:pt x="1179" y="2090"/>
                      <a:pt x="1269" y="2090"/>
                    </a:cubicBezTo>
                    <a:cubicBezTo>
                      <a:pt x="2270" y="2090"/>
                      <a:pt x="2514" y="583"/>
                      <a:pt x="1584" y="88"/>
                    </a:cubicBezTo>
                    <a:cubicBezTo>
                      <a:pt x="1584" y="88"/>
                      <a:pt x="1552" y="88"/>
                      <a:pt x="1552" y="25"/>
                    </a:cubicBezTo>
                    <a:cubicBezTo>
                      <a:pt x="1482" y="9"/>
                      <a:pt x="1410" y="1"/>
                      <a:pt x="1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662;p51">
                <a:extLst>
                  <a:ext uri="{FF2B5EF4-FFF2-40B4-BE49-F238E27FC236}">
                    <a16:creationId xmlns:a16="http://schemas.microsoft.com/office/drawing/2014/main" id="{351A8D0B-4B3A-0841-A59E-65707FB58B31}"/>
                  </a:ext>
                </a:extLst>
              </p:cNvPr>
              <p:cNvSpPr/>
              <p:nvPr/>
            </p:nvSpPr>
            <p:spPr>
              <a:xfrm>
                <a:off x="6034696" y="3723577"/>
                <a:ext cx="66715" cy="58768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871" extrusionOk="0">
                    <a:moveTo>
                      <a:pt x="1520" y="1"/>
                    </a:moveTo>
                    <a:cubicBezTo>
                      <a:pt x="1520" y="32"/>
                      <a:pt x="1457" y="64"/>
                      <a:pt x="1425" y="64"/>
                    </a:cubicBezTo>
                    <a:cubicBezTo>
                      <a:pt x="1380" y="61"/>
                      <a:pt x="1335" y="59"/>
                      <a:pt x="1290" y="59"/>
                    </a:cubicBezTo>
                    <a:cubicBezTo>
                      <a:pt x="867" y="59"/>
                      <a:pt x="483" y="201"/>
                      <a:pt x="254" y="602"/>
                    </a:cubicBezTo>
                    <a:cubicBezTo>
                      <a:pt x="0" y="1077"/>
                      <a:pt x="254" y="1584"/>
                      <a:pt x="665" y="1774"/>
                    </a:cubicBezTo>
                    <a:cubicBezTo>
                      <a:pt x="813" y="1841"/>
                      <a:pt x="949" y="1871"/>
                      <a:pt x="1073" y="1871"/>
                    </a:cubicBezTo>
                    <a:cubicBezTo>
                      <a:pt x="1830" y="1871"/>
                      <a:pt x="2123" y="762"/>
                      <a:pt x="1552" y="191"/>
                    </a:cubicBezTo>
                    <a:cubicBezTo>
                      <a:pt x="1520" y="127"/>
                      <a:pt x="1520" y="32"/>
                      <a:pt x="1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663;p51">
                <a:extLst>
                  <a:ext uri="{FF2B5EF4-FFF2-40B4-BE49-F238E27FC236}">
                    <a16:creationId xmlns:a16="http://schemas.microsoft.com/office/drawing/2014/main" id="{9D0C750C-A8CE-5640-89EF-8817274CF9C5}"/>
                  </a:ext>
                </a:extLst>
              </p:cNvPr>
              <p:cNvSpPr/>
              <p:nvPr/>
            </p:nvSpPr>
            <p:spPr>
              <a:xfrm>
                <a:off x="5915307" y="3808133"/>
                <a:ext cx="113453" cy="104030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3312" extrusionOk="0">
                    <a:moveTo>
                      <a:pt x="1691" y="723"/>
                    </a:moveTo>
                    <a:cubicBezTo>
                      <a:pt x="1768" y="723"/>
                      <a:pt x="1848" y="735"/>
                      <a:pt x="1933" y="760"/>
                    </a:cubicBezTo>
                    <a:cubicBezTo>
                      <a:pt x="2079" y="790"/>
                      <a:pt x="2063" y="954"/>
                      <a:pt x="1935" y="954"/>
                    </a:cubicBezTo>
                    <a:cubicBezTo>
                      <a:pt x="1925" y="954"/>
                      <a:pt x="1913" y="953"/>
                      <a:pt x="1901" y="950"/>
                    </a:cubicBezTo>
                    <a:cubicBezTo>
                      <a:pt x="1848" y="928"/>
                      <a:pt x="1795" y="918"/>
                      <a:pt x="1743" y="918"/>
                    </a:cubicBezTo>
                    <a:cubicBezTo>
                      <a:pt x="1577" y="918"/>
                      <a:pt x="1420" y="1020"/>
                      <a:pt x="1299" y="1140"/>
                    </a:cubicBezTo>
                    <a:cubicBezTo>
                      <a:pt x="1141" y="1330"/>
                      <a:pt x="1141" y="1489"/>
                      <a:pt x="1141" y="1742"/>
                    </a:cubicBezTo>
                    <a:cubicBezTo>
                      <a:pt x="1174" y="1841"/>
                      <a:pt x="1112" y="1889"/>
                      <a:pt x="1032" y="1889"/>
                    </a:cubicBezTo>
                    <a:cubicBezTo>
                      <a:pt x="958" y="1889"/>
                      <a:pt x="870" y="1849"/>
                      <a:pt x="824" y="1774"/>
                    </a:cubicBezTo>
                    <a:cubicBezTo>
                      <a:pt x="729" y="1489"/>
                      <a:pt x="919" y="1140"/>
                      <a:pt x="1109" y="950"/>
                    </a:cubicBezTo>
                    <a:cubicBezTo>
                      <a:pt x="1295" y="811"/>
                      <a:pt x="1480" y="723"/>
                      <a:pt x="1691" y="723"/>
                    </a:cubicBezTo>
                    <a:close/>
                    <a:moveTo>
                      <a:pt x="1901" y="0"/>
                    </a:moveTo>
                    <a:cubicBezTo>
                      <a:pt x="1204" y="127"/>
                      <a:pt x="476" y="539"/>
                      <a:pt x="254" y="1330"/>
                    </a:cubicBezTo>
                    <a:cubicBezTo>
                      <a:pt x="1" y="2186"/>
                      <a:pt x="634" y="3072"/>
                      <a:pt x="1458" y="3294"/>
                    </a:cubicBezTo>
                    <a:cubicBezTo>
                      <a:pt x="1535" y="3306"/>
                      <a:pt x="1613" y="3312"/>
                      <a:pt x="1691" y="3312"/>
                    </a:cubicBezTo>
                    <a:cubicBezTo>
                      <a:pt x="2441" y="3312"/>
                      <a:pt x="3186" y="2776"/>
                      <a:pt x="3358" y="2059"/>
                    </a:cubicBezTo>
                    <a:cubicBezTo>
                      <a:pt x="3611" y="1109"/>
                      <a:pt x="2883" y="254"/>
                      <a:pt x="2028" y="64"/>
                    </a:cubicBezTo>
                    <a:cubicBezTo>
                      <a:pt x="1996" y="64"/>
                      <a:pt x="1933" y="32"/>
                      <a:pt x="1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664;p51">
                <a:extLst>
                  <a:ext uri="{FF2B5EF4-FFF2-40B4-BE49-F238E27FC236}">
                    <a16:creationId xmlns:a16="http://schemas.microsoft.com/office/drawing/2014/main" id="{8B45EE6E-3A82-404B-82FB-E5DA38F4FBD0}"/>
                  </a:ext>
                </a:extLst>
              </p:cNvPr>
              <p:cNvSpPr/>
              <p:nvPr/>
            </p:nvSpPr>
            <p:spPr>
              <a:xfrm>
                <a:off x="5760141" y="3536562"/>
                <a:ext cx="475516" cy="96702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30787" extrusionOk="0">
                    <a:moveTo>
                      <a:pt x="7791" y="476"/>
                    </a:moveTo>
                    <a:cubicBezTo>
                      <a:pt x="9026" y="539"/>
                      <a:pt x="10198" y="602"/>
                      <a:pt x="11433" y="792"/>
                    </a:cubicBezTo>
                    <a:cubicBezTo>
                      <a:pt x="12225" y="919"/>
                      <a:pt x="13682" y="951"/>
                      <a:pt x="14378" y="1553"/>
                    </a:cubicBezTo>
                    <a:cubicBezTo>
                      <a:pt x="14315" y="1584"/>
                      <a:pt x="14315" y="1648"/>
                      <a:pt x="14315" y="1679"/>
                    </a:cubicBezTo>
                    <a:cubicBezTo>
                      <a:pt x="14632" y="4339"/>
                      <a:pt x="10768" y="4371"/>
                      <a:pt x="8456" y="4434"/>
                    </a:cubicBezTo>
                    <a:cubicBezTo>
                      <a:pt x="8076" y="4498"/>
                      <a:pt x="7759" y="4498"/>
                      <a:pt x="7474" y="4529"/>
                    </a:cubicBezTo>
                    <a:cubicBezTo>
                      <a:pt x="7316" y="4561"/>
                      <a:pt x="7316" y="4751"/>
                      <a:pt x="7474" y="4751"/>
                    </a:cubicBezTo>
                    <a:cubicBezTo>
                      <a:pt x="7902" y="4803"/>
                      <a:pt x="8552" y="4849"/>
                      <a:pt x="9293" y="4849"/>
                    </a:cubicBezTo>
                    <a:cubicBezTo>
                      <a:pt x="10363" y="4849"/>
                      <a:pt x="11620" y="4752"/>
                      <a:pt x="12668" y="4434"/>
                    </a:cubicBezTo>
                    <a:lnTo>
                      <a:pt x="12668" y="4434"/>
                    </a:lnTo>
                    <a:cubicBezTo>
                      <a:pt x="12415" y="6873"/>
                      <a:pt x="12541" y="9311"/>
                      <a:pt x="12510" y="11718"/>
                    </a:cubicBezTo>
                    <a:cubicBezTo>
                      <a:pt x="12478" y="14062"/>
                      <a:pt x="12383" y="16437"/>
                      <a:pt x="12351" y="18812"/>
                    </a:cubicBezTo>
                    <a:cubicBezTo>
                      <a:pt x="12320" y="19287"/>
                      <a:pt x="12320" y="19762"/>
                      <a:pt x="12320" y="20237"/>
                    </a:cubicBezTo>
                    <a:cubicBezTo>
                      <a:pt x="12320" y="22074"/>
                      <a:pt x="12320" y="23879"/>
                      <a:pt x="12225" y="25716"/>
                    </a:cubicBezTo>
                    <a:cubicBezTo>
                      <a:pt x="12161" y="26761"/>
                      <a:pt x="12098" y="27933"/>
                      <a:pt x="11528" y="28819"/>
                    </a:cubicBezTo>
                    <a:cubicBezTo>
                      <a:pt x="10768" y="30055"/>
                      <a:pt x="9311" y="30213"/>
                      <a:pt x="7981" y="30245"/>
                    </a:cubicBezTo>
                    <a:cubicBezTo>
                      <a:pt x="7767" y="30258"/>
                      <a:pt x="7551" y="30266"/>
                      <a:pt x="7333" y="30266"/>
                    </a:cubicBezTo>
                    <a:cubicBezTo>
                      <a:pt x="6519" y="30266"/>
                      <a:pt x="5690" y="30158"/>
                      <a:pt x="4941" y="29833"/>
                    </a:cubicBezTo>
                    <a:cubicBezTo>
                      <a:pt x="3452" y="29136"/>
                      <a:pt x="3231" y="27679"/>
                      <a:pt x="3167" y="26191"/>
                    </a:cubicBezTo>
                    <a:cubicBezTo>
                      <a:pt x="3041" y="23657"/>
                      <a:pt x="3009" y="21124"/>
                      <a:pt x="2977" y="18622"/>
                    </a:cubicBezTo>
                    <a:cubicBezTo>
                      <a:pt x="2914" y="16944"/>
                      <a:pt x="2914" y="15265"/>
                      <a:pt x="2914" y="13555"/>
                    </a:cubicBezTo>
                    <a:cubicBezTo>
                      <a:pt x="2914" y="10420"/>
                      <a:pt x="2914" y="7285"/>
                      <a:pt x="3009" y="4181"/>
                    </a:cubicBezTo>
                    <a:lnTo>
                      <a:pt x="3009" y="4086"/>
                    </a:lnTo>
                    <a:cubicBezTo>
                      <a:pt x="3832" y="4371"/>
                      <a:pt x="4719" y="4593"/>
                      <a:pt x="5606" y="4656"/>
                    </a:cubicBezTo>
                    <a:cubicBezTo>
                      <a:pt x="5764" y="4656"/>
                      <a:pt x="5828" y="4403"/>
                      <a:pt x="5669" y="4371"/>
                    </a:cubicBezTo>
                    <a:cubicBezTo>
                      <a:pt x="4593" y="4086"/>
                      <a:pt x="3547" y="3801"/>
                      <a:pt x="2534" y="3453"/>
                    </a:cubicBezTo>
                    <a:lnTo>
                      <a:pt x="1932" y="3231"/>
                    </a:lnTo>
                    <a:lnTo>
                      <a:pt x="1901" y="3168"/>
                    </a:lnTo>
                    <a:cubicBezTo>
                      <a:pt x="1" y="1173"/>
                      <a:pt x="4086" y="634"/>
                      <a:pt x="4941" y="571"/>
                    </a:cubicBezTo>
                    <a:cubicBezTo>
                      <a:pt x="5891" y="476"/>
                      <a:pt x="6841" y="476"/>
                      <a:pt x="7791" y="476"/>
                    </a:cubicBezTo>
                    <a:close/>
                    <a:moveTo>
                      <a:pt x="7277" y="1"/>
                    </a:moveTo>
                    <a:cubicBezTo>
                      <a:pt x="6490" y="1"/>
                      <a:pt x="5702" y="34"/>
                      <a:pt x="4909" y="96"/>
                    </a:cubicBezTo>
                    <a:cubicBezTo>
                      <a:pt x="3706" y="191"/>
                      <a:pt x="2091" y="254"/>
                      <a:pt x="1331" y="1363"/>
                    </a:cubicBezTo>
                    <a:cubicBezTo>
                      <a:pt x="856" y="2059"/>
                      <a:pt x="919" y="3009"/>
                      <a:pt x="1616" y="3579"/>
                    </a:cubicBezTo>
                    <a:cubicBezTo>
                      <a:pt x="1671" y="3616"/>
                      <a:pt x="1727" y="3632"/>
                      <a:pt x="1783" y="3632"/>
                    </a:cubicBezTo>
                    <a:cubicBezTo>
                      <a:pt x="1822" y="3632"/>
                      <a:pt x="1861" y="3624"/>
                      <a:pt x="1901" y="3611"/>
                    </a:cubicBezTo>
                    <a:cubicBezTo>
                      <a:pt x="2122" y="3706"/>
                      <a:pt x="2376" y="3801"/>
                      <a:pt x="2597" y="3896"/>
                    </a:cubicBezTo>
                    <a:cubicBezTo>
                      <a:pt x="2534" y="3928"/>
                      <a:pt x="2439" y="4023"/>
                      <a:pt x="2439" y="4118"/>
                    </a:cubicBezTo>
                    <a:cubicBezTo>
                      <a:pt x="2344" y="10293"/>
                      <a:pt x="2376" y="16469"/>
                      <a:pt x="2534" y="22644"/>
                    </a:cubicBezTo>
                    <a:cubicBezTo>
                      <a:pt x="2566" y="24639"/>
                      <a:pt x="2186" y="27521"/>
                      <a:pt x="3389" y="29231"/>
                    </a:cubicBezTo>
                    <a:cubicBezTo>
                      <a:pt x="4361" y="30557"/>
                      <a:pt x="6129" y="30786"/>
                      <a:pt x="7696" y="30786"/>
                    </a:cubicBezTo>
                    <a:cubicBezTo>
                      <a:pt x="7814" y="30786"/>
                      <a:pt x="7930" y="30785"/>
                      <a:pt x="8044" y="30783"/>
                    </a:cubicBezTo>
                    <a:cubicBezTo>
                      <a:pt x="9723" y="30720"/>
                      <a:pt x="11401" y="30403"/>
                      <a:pt x="12225" y="28756"/>
                    </a:cubicBezTo>
                    <a:cubicBezTo>
                      <a:pt x="13175" y="26824"/>
                      <a:pt x="12827" y="24227"/>
                      <a:pt x="12858" y="22169"/>
                    </a:cubicBezTo>
                    <a:cubicBezTo>
                      <a:pt x="12890" y="19319"/>
                      <a:pt x="12890" y="16437"/>
                      <a:pt x="12953" y="13555"/>
                    </a:cubicBezTo>
                    <a:cubicBezTo>
                      <a:pt x="12985" y="10483"/>
                      <a:pt x="13207" y="7380"/>
                      <a:pt x="12985" y="4308"/>
                    </a:cubicBezTo>
                    <a:cubicBezTo>
                      <a:pt x="14283" y="3833"/>
                      <a:pt x="15138" y="3041"/>
                      <a:pt x="14758" y="1584"/>
                    </a:cubicBezTo>
                    <a:cubicBezTo>
                      <a:pt x="14727" y="1521"/>
                      <a:pt x="14632" y="1426"/>
                      <a:pt x="14568" y="1426"/>
                    </a:cubicBezTo>
                    <a:cubicBezTo>
                      <a:pt x="14093" y="381"/>
                      <a:pt x="11940" y="381"/>
                      <a:pt x="10958" y="254"/>
                    </a:cubicBezTo>
                    <a:cubicBezTo>
                      <a:pt x="9724" y="81"/>
                      <a:pt x="8502" y="1"/>
                      <a:pt x="7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665;p51">
                <a:extLst>
                  <a:ext uri="{FF2B5EF4-FFF2-40B4-BE49-F238E27FC236}">
                    <a16:creationId xmlns:a16="http://schemas.microsoft.com/office/drawing/2014/main" id="{88DC8903-BA6B-BF4A-AAF9-71570271099C}"/>
                  </a:ext>
                </a:extLst>
              </p:cNvPr>
              <p:cNvSpPr/>
              <p:nvPr/>
            </p:nvSpPr>
            <p:spPr>
              <a:xfrm>
                <a:off x="5837693" y="3612763"/>
                <a:ext cx="331658" cy="38540"/>
              </a:xfrm>
              <a:custGeom>
                <a:avLst/>
                <a:gdLst/>
                <a:ahLst/>
                <a:cxnLst/>
                <a:rect l="l" t="t" r="r" b="b"/>
                <a:pathLst>
                  <a:path w="10559" h="1227" extrusionOk="0">
                    <a:moveTo>
                      <a:pt x="336" y="0"/>
                    </a:moveTo>
                    <a:cubicBezTo>
                      <a:pt x="102" y="0"/>
                      <a:pt x="0" y="374"/>
                      <a:pt x="287" y="488"/>
                    </a:cubicBezTo>
                    <a:cubicBezTo>
                      <a:pt x="1967" y="973"/>
                      <a:pt x="3699" y="1226"/>
                      <a:pt x="5413" y="1226"/>
                    </a:cubicBezTo>
                    <a:cubicBezTo>
                      <a:pt x="5605" y="1226"/>
                      <a:pt x="5796" y="1223"/>
                      <a:pt x="5987" y="1217"/>
                    </a:cubicBezTo>
                    <a:cubicBezTo>
                      <a:pt x="7507" y="1153"/>
                      <a:pt x="8964" y="900"/>
                      <a:pt x="10389" y="393"/>
                    </a:cubicBezTo>
                    <a:cubicBezTo>
                      <a:pt x="10558" y="309"/>
                      <a:pt x="10527" y="98"/>
                      <a:pt x="10361" y="98"/>
                    </a:cubicBezTo>
                    <a:cubicBezTo>
                      <a:pt x="10341" y="98"/>
                      <a:pt x="10318" y="101"/>
                      <a:pt x="10294" y="108"/>
                    </a:cubicBezTo>
                    <a:cubicBezTo>
                      <a:pt x="8632" y="492"/>
                      <a:pt x="6971" y="714"/>
                      <a:pt x="5309" y="714"/>
                    </a:cubicBezTo>
                    <a:cubicBezTo>
                      <a:pt x="3677" y="714"/>
                      <a:pt x="2045" y="500"/>
                      <a:pt x="413" y="13"/>
                    </a:cubicBezTo>
                    <a:cubicBezTo>
                      <a:pt x="386" y="4"/>
                      <a:pt x="360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666;p51">
                <a:extLst>
                  <a:ext uri="{FF2B5EF4-FFF2-40B4-BE49-F238E27FC236}">
                    <a16:creationId xmlns:a16="http://schemas.microsoft.com/office/drawing/2014/main" id="{AF51D03E-1677-BD4F-8E12-C20E7A4D5D27}"/>
                  </a:ext>
                </a:extLst>
              </p:cNvPr>
              <p:cNvSpPr/>
              <p:nvPr/>
            </p:nvSpPr>
            <p:spPr>
              <a:xfrm>
                <a:off x="5844697" y="3329256"/>
                <a:ext cx="177843" cy="153312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4881" extrusionOk="0">
                    <a:moveTo>
                      <a:pt x="2597" y="394"/>
                    </a:moveTo>
                    <a:cubicBezTo>
                      <a:pt x="3706" y="615"/>
                      <a:pt x="4624" y="1375"/>
                      <a:pt x="4466" y="2642"/>
                    </a:cubicBezTo>
                    <a:cubicBezTo>
                      <a:pt x="4346" y="3632"/>
                      <a:pt x="3629" y="4423"/>
                      <a:pt x="2666" y="4423"/>
                    </a:cubicBezTo>
                    <a:cubicBezTo>
                      <a:pt x="2612" y="4423"/>
                      <a:pt x="2557" y="4421"/>
                      <a:pt x="2502" y="4416"/>
                    </a:cubicBezTo>
                    <a:cubicBezTo>
                      <a:pt x="1457" y="4384"/>
                      <a:pt x="475" y="3434"/>
                      <a:pt x="507" y="2389"/>
                    </a:cubicBezTo>
                    <a:cubicBezTo>
                      <a:pt x="602" y="1249"/>
                      <a:pt x="1584" y="520"/>
                      <a:pt x="2597" y="394"/>
                    </a:cubicBezTo>
                    <a:close/>
                    <a:moveTo>
                      <a:pt x="2574" y="0"/>
                    </a:moveTo>
                    <a:cubicBezTo>
                      <a:pt x="1370" y="0"/>
                      <a:pt x="265" y="1018"/>
                      <a:pt x="95" y="2262"/>
                    </a:cubicBezTo>
                    <a:cubicBezTo>
                      <a:pt x="0" y="3561"/>
                      <a:pt x="1109" y="4701"/>
                      <a:pt x="2376" y="4859"/>
                    </a:cubicBezTo>
                    <a:cubicBezTo>
                      <a:pt x="2489" y="4874"/>
                      <a:pt x="2599" y="4881"/>
                      <a:pt x="2705" y="4881"/>
                    </a:cubicBezTo>
                    <a:cubicBezTo>
                      <a:pt x="5321" y="4881"/>
                      <a:pt x="5662" y="540"/>
                      <a:pt x="3136" y="235"/>
                    </a:cubicBezTo>
                    <a:cubicBezTo>
                      <a:pt x="3136" y="172"/>
                      <a:pt x="3072" y="45"/>
                      <a:pt x="3009" y="45"/>
                    </a:cubicBezTo>
                    <a:cubicBezTo>
                      <a:pt x="2864" y="15"/>
                      <a:pt x="2718" y="0"/>
                      <a:pt x="2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667;p51">
                <a:extLst>
                  <a:ext uri="{FF2B5EF4-FFF2-40B4-BE49-F238E27FC236}">
                    <a16:creationId xmlns:a16="http://schemas.microsoft.com/office/drawing/2014/main" id="{AF8DB615-F36E-FE4F-A7D8-7DE826F795E6}"/>
                  </a:ext>
                </a:extLst>
              </p:cNvPr>
              <p:cNvSpPr/>
              <p:nvPr/>
            </p:nvSpPr>
            <p:spPr>
              <a:xfrm>
                <a:off x="5760141" y="3551482"/>
                <a:ext cx="461570" cy="934353"/>
              </a:xfrm>
              <a:custGeom>
                <a:avLst/>
                <a:gdLst/>
                <a:ahLst/>
                <a:cxnLst/>
                <a:rect l="l" t="t" r="r" b="b"/>
                <a:pathLst>
                  <a:path w="14695" h="29747" extrusionOk="0">
                    <a:moveTo>
                      <a:pt x="9372" y="757"/>
                    </a:moveTo>
                    <a:cubicBezTo>
                      <a:pt x="9383" y="757"/>
                      <a:pt x="9394" y="758"/>
                      <a:pt x="9406" y="761"/>
                    </a:cubicBezTo>
                    <a:cubicBezTo>
                      <a:pt x="9913" y="951"/>
                      <a:pt x="10388" y="1078"/>
                      <a:pt x="10926" y="1109"/>
                    </a:cubicBezTo>
                    <a:cubicBezTo>
                      <a:pt x="11021" y="1109"/>
                      <a:pt x="11021" y="1299"/>
                      <a:pt x="10926" y="1299"/>
                    </a:cubicBezTo>
                    <a:cubicBezTo>
                      <a:pt x="10356" y="1299"/>
                      <a:pt x="9818" y="1236"/>
                      <a:pt x="9311" y="983"/>
                    </a:cubicBezTo>
                    <a:cubicBezTo>
                      <a:pt x="9194" y="924"/>
                      <a:pt x="9239" y="757"/>
                      <a:pt x="9372" y="757"/>
                    </a:cubicBezTo>
                    <a:close/>
                    <a:moveTo>
                      <a:pt x="2831" y="1895"/>
                    </a:moveTo>
                    <a:cubicBezTo>
                      <a:pt x="2848" y="1895"/>
                      <a:pt x="2865" y="1897"/>
                      <a:pt x="2882" y="1901"/>
                    </a:cubicBezTo>
                    <a:cubicBezTo>
                      <a:pt x="4544" y="2380"/>
                      <a:pt x="6198" y="2602"/>
                      <a:pt x="7856" y="2602"/>
                    </a:cubicBezTo>
                    <a:cubicBezTo>
                      <a:pt x="9484" y="2602"/>
                      <a:pt x="11116" y="2388"/>
                      <a:pt x="12763" y="1996"/>
                    </a:cubicBezTo>
                    <a:cubicBezTo>
                      <a:pt x="12953" y="1996"/>
                      <a:pt x="13017" y="2281"/>
                      <a:pt x="12858" y="2313"/>
                    </a:cubicBezTo>
                    <a:cubicBezTo>
                      <a:pt x="11433" y="2819"/>
                      <a:pt x="9913" y="3041"/>
                      <a:pt x="8456" y="3136"/>
                    </a:cubicBezTo>
                    <a:cubicBezTo>
                      <a:pt x="8215" y="3148"/>
                      <a:pt x="7973" y="3154"/>
                      <a:pt x="7731" y="3154"/>
                    </a:cubicBezTo>
                    <a:cubicBezTo>
                      <a:pt x="6066" y="3154"/>
                      <a:pt x="4387" y="2874"/>
                      <a:pt x="2756" y="2376"/>
                    </a:cubicBezTo>
                    <a:cubicBezTo>
                      <a:pt x="2488" y="2317"/>
                      <a:pt x="2583" y="1895"/>
                      <a:pt x="2831" y="1895"/>
                    </a:cubicBezTo>
                    <a:close/>
                    <a:moveTo>
                      <a:pt x="9796" y="5234"/>
                    </a:moveTo>
                    <a:cubicBezTo>
                      <a:pt x="9946" y="5234"/>
                      <a:pt x="10094" y="5270"/>
                      <a:pt x="10230" y="5353"/>
                    </a:cubicBezTo>
                    <a:cubicBezTo>
                      <a:pt x="10293" y="5384"/>
                      <a:pt x="10293" y="5448"/>
                      <a:pt x="10293" y="5480"/>
                    </a:cubicBezTo>
                    <a:lnTo>
                      <a:pt x="10325" y="5480"/>
                    </a:lnTo>
                    <a:cubicBezTo>
                      <a:pt x="10342" y="5427"/>
                      <a:pt x="10379" y="5404"/>
                      <a:pt x="10419" y="5404"/>
                    </a:cubicBezTo>
                    <a:cubicBezTo>
                      <a:pt x="10451" y="5404"/>
                      <a:pt x="10486" y="5419"/>
                      <a:pt x="10515" y="5448"/>
                    </a:cubicBezTo>
                    <a:cubicBezTo>
                      <a:pt x="11085" y="5765"/>
                      <a:pt x="11148" y="6493"/>
                      <a:pt x="10926" y="7031"/>
                    </a:cubicBezTo>
                    <a:cubicBezTo>
                      <a:pt x="10732" y="7463"/>
                      <a:pt x="10332" y="7688"/>
                      <a:pt x="9897" y="7688"/>
                    </a:cubicBezTo>
                    <a:cubicBezTo>
                      <a:pt x="9693" y="7688"/>
                      <a:pt x="9482" y="7639"/>
                      <a:pt x="9280" y="7538"/>
                    </a:cubicBezTo>
                    <a:cubicBezTo>
                      <a:pt x="8710" y="7348"/>
                      <a:pt x="8361" y="6651"/>
                      <a:pt x="8615" y="6018"/>
                    </a:cubicBezTo>
                    <a:cubicBezTo>
                      <a:pt x="8808" y="5607"/>
                      <a:pt x="9314" y="5234"/>
                      <a:pt x="9796" y="5234"/>
                    </a:cubicBezTo>
                    <a:close/>
                    <a:moveTo>
                      <a:pt x="5923" y="6907"/>
                    </a:moveTo>
                    <a:cubicBezTo>
                      <a:pt x="6029" y="6907"/>
                      <a:pt x="6135" y="6917"/>
                      <a:pt x="6239" y="6936"/>
                    </a:cubicBezTo>
                    <a:cubicBezTo>
                      <a:pt x="6271" y="6936"/>
                      <a:pt x="6271" y="7031"/>
                      <a:pt x="6239" y="7031"/>
                    </a:cubicBezTo>
                    <a:cubicBezTo>
                      <a:pt x="6151" y="7018"/>
                      <a:pt x="6064" y="7012"/>
                      <a:pt x="5978" y="7012"/>
                    </a:cubicBezTo>
                    <a:cubicBezTo>
                      <a:pt x="5227" y="7012"/>
                      <a:pt x="4563" y="7493"/>
                      <a:pt x="4308" y="8203"/>
                    </a:cubicBezTo>
                    <a:cubicBezTo>
                      <a:pt x="4294" y="8259"/>
                      <a:pt x="4255" y="8284"/>
                      <a:pt x="4220" y="8284"/>
                    </a:cubicBezTo>
                    <a:cubicBezTo>
                      <a:pt x="4174" y="8284"/>
                      <a:pt x="4131" y="8242"/>
                      <a:pt x="4149" y="8171"/>
                    </a:cubicBezTo>
                    <a:cubicBezTo>
                      <a:pt x="4399" y="7393"/>
                      <a:pt x="5162" y="6907"/>
                      <a:pt x="5923" y="6907"/>
                    </a:cubicBezTo>
                    <a:close/>
                    <a:moveTo>
                      <a:pt x="7126" y="7855"/>
                    </a:moveTo>
                    <a:cubicBezTo>
                      <a:pt x="8203" y="8013"/>
                      <a:pt x="9026" y="9090"/>
                      <a:pt x="8868" y="10198"/>
                    </a:cubicBezTo>
                    <a:cubicBezTo>
                      <a:pt x="8722" y="11161"/>
                      <a:pt x="7796" y="11990"/>
                      <a:pt x="6784" y="11990"/>
                    </a:cubicBezTo>
                    <a:cubicBezTo>
                      <a:pt x="6698" y="11990"/>
                      <a:pt x="6611" y="11984"/>
                      <a:pt x="6524" y="11972"/>
                    </a:cubicBezTo>
                    <a:cubicBezTo>
                      <a:pt x="5448" y="11845"/>
                      <a:pt x="4593" y="10768"/>
                      <a:pt x="4719" y="9723"/>
                    </a:cubicBezTo>
                    <a:cubicBezTo>
                      <a:pt x="4777" y="8704"/>
                      <a:pt x="5666" y="7899"/>
                      <a:pt x="6670" y="7899"/>
                    </a:cubicBezTo>
                    <a:cubicBezTo>
                      <a:pt x="6758" y="7899"/>
                      <a:pt x="6847" y="7905"/>
                      <a:pt x="6936" y="7918"/>
                    </a:cubicBezTo>
                    <a:cubicBezTo>
                      <a:pt x="6968" y="7886"/>
                      <a:pt x="7031" y="7855"/>
                      <a:pt x="7126" y="7855"/>
                    </a:cubicBezTo>
                    <a:close/>
                    <a:moveTo>
                      <a:pt x="3823" y="12745"/>
                    </a:moveTo>
                    <a:cubicBezTo>
                      <a:pt x="3876" y="12745"/>
                      <a:pt x="3925" y="12760"/>
                      <a:pt x="3959" y="12795"/>
                    </a:cubicBezTo>
                    <a:lnTo>
                      <a:pt x="4023" y="12795"/>
                    </a:lnTo>
                    <a:cubicBezTo>
                      <a:pt x="4624" y="12922"/>
                      <a:pt x="5068" y="13238"/>
                      <a:pt x="5543" y="13587"/>
                    </a:cubicBezTo>
                    <a:cubicBezTo>
                      <a:pt x="6049" y="13967"/>
                      <a:pt x="6398" y="14252"/>
                      <a:pt x="7063" y="14378"/>
                    </a:cubicBezTo>
                    <a:cubicBezTo>
                      <a:pt x="7216" y="14409"/>
                      <a:pt x="7354" y="14423"/>
                      <a:pt x="7481" y="14423"/>
                    </a:cubicBezTo>
                    <a:cubicBezTo>
                      <a:pt x="8144" y="14423"/>
                      <a:pt x="8510" y="14038"/>
                      <a:pt x="9121" y="13587"/>
                    </a:cubicBezTo>
                    <a:cubicBezTo>
                      <a:pt x="9717" y="13172"/>
                      <a:pt x="10335" y="12800"/>
                      <a:pt x="10973" y="12800"/>
                    </a:cubicBezTo>
                    <a:cubicBezTo>
                      <a:pt x="11115" y="12800"/>
                      <a:pt x="11258" y="12818"/>
                      <a:pt x="11401" y="12858"/>
                    </a:cubicBezTo>
                    <a:cubicBezTo>
                      <a:pt x="11401" y="12840"/>
                      <a:pt x="11426" y="12830"/>
                      <a:pt x="11460" y="12830"/>
                    </a:cubicBezTo>
                    <a:cubicBezTo>
                      <a:pt x="11543" y="12830"/>
                      <a:pt x="11686" y="12891"/>
                      <a:pt x="11686" y="13048"/>
                    </a:cubicBezTo>
                    <a:lnTo>
                      <a:pt x="11686" y="13112"/>
                    </a:lnTo>
                    <a:lnTo>
                      <a:pt x="11718" y="13112"/>
                    </a:lnTo>
                    <a:cubicBezTo>
                      <a:pt x="11813" y="13175"/>
                      <a:pt x="11781" y="13302"/>
                      <a:pt x="11718" y="13365"/>
                    </a:cubicBezTo>
                    <a:cubicBezTo>
                      <a:pt x="11813" y="15455"/>
                      <a:pt x="11908" y="17640"/>
                      <a:pt x="11876" y="19762"/>
                    </a:cubicBezTo>
                    <a:cubicBezTo>
                      <a:pt x="11845" y="21282"/>
                      <a:pt x="11781" y="22739"/>
                      <a:pt x="11686" y="24196"/>
                    </a:cubicBezTo>
                    <a:cubicBezTo>
                      <a:pt x="11496" y="26539"/>
                      <a:pt x="10515" y="28408"/>
                      <a:pt x="7981" y="28503"/>
                    </a:cubicBezTo>
                    <a:cubicBezTo>
                      <a:pt x="7828" y="28512"/>
                      <a:pt x="7676" y="28516"/>
                      <a:pt x="7525" y="28516"/>
                    </a:cubicBezTo>
                    <a:cubicBezTo>
                      <a:pt x="5502" y="28516"/>
                      <a:pt x="3805" y="27698"/>
                      <a:pt x="3864" y="25399"/>
                    </a:cubicBezTo>
                    <a:cubicBezTo>
                      <a:pt x="3959" y="21219"/>
                      <a:pt x="4054" y="17229"/>
                      <a:pt x="3516" y="13080"/>
                    </a:cubicBezTo>
                    <a:lnTo>
                      <a:pt x="3516" y="13017"/>
                    </a:lnTo>
                    <a:cubicBezTo>
                      <a:pt x="3516" y="12856"/>
                      <a:pt x="3683" y="12745"/>
                      <a:pt x="3823" y="12745"/>
                    </a:cubicBezTo>
                    <a:close/>
                    <a:moveTo>
                      <a:pt x="7791" y="1"/>
                    </a:moveTo>
                    <a:cubicBezTo>
                      <a:pt x="6841" y="1"/>
                      <a:pt x="5891" y="1"/>
                      <a:pt x="4941" y="96"/>
                    </a:cubicBezTo>
                    <a:cubicBezTo>
                      <a:pt x="4054" y="159"/>
                      <a:pt x="1" y="698"/>
                      <a:pt x="1901" y="2693"/>
                    </a:cubicBezTo>
                    <a:lnTo>
                      <a:pt x="1964" y="2693"/>
                    </a:lnTo>
                    <a:lnTo>
                      <a:pt x="2566" y="2946"/>
                    </a:lnTo>
                    <a:cubicBezTo>
                      <a:pt x="3579" y="3294"/>
                      <a:pt x="4624" y="3579"/>
                      <a:pt x="5701" y="3864"/>
                    </a:cubicBezTo>
                    <a:cubicBezTo>
                      <a:pt x="5859" y="3896"/>
                      <a:pt x="5796" y="4118"/>
                      <a:pt x="5638" y="4118"/>
                    </a:cubicBezTo>
                    <a:cubicBezTo>
                      <a:pt x="4751" y="4086"/>
                      <a:pt x="3864" y="3864"/>
                      <a:pt x="3041" y="3579"/>
                    </a:cubicBezTo>
                    <a:lnTo>
                      <a:pt x="3041" y="3643"/>
                    </a:lnTo>
                    <a:cubicBezTo>
                      <a:pt x="2977" y="6778"/>
                      <a:pt x="2977" y="9913"/>
                      <a:pt x="2977" y="13048"/>
                    </a:cubicBezTo>
                    <a:cubicBezTo>
                      <a:pt x="2977" y="14727"/>
                      <a:pt x="2977" y="16437"/>
                      <a:pt x="3009" y="18115"/>
                    </a:cubicBezTo>
                    <a:cubicBezTo>
                      <a:pt x="3041" y="20586"/>
                      <a:pt x="3072" y="23119"/>
                      <a:pt x="3199" y="25653"/>
                    </a:cubicBezTo>
                    <a:cubicBezTo>
                      <a:pt x="3262" y="27173"/>
                      <a:pt x="3484" y="28629"/>
                      <a:pt x="4973" y="29295"/>
                    </a:cubicBezTo>
                    <a:cubicBezTo>
                      <a:pt x="5761" y="29662"/>
                      <a:pt x="6636" y="29747"/>
                      <a:pt x="7491" y="29747"/>
                    </a:cubicBezTo>
                    <a:cubicBezTo>
                      <a:pt x="7666" y="29747"/>
                      <a:pt x="7840" y="29743"/>
                      <a:pt x="8013" y="29738"/>
                    </a:cubicBezTo>
                    <a:cubicBezTo>
                      <a:pt x="9343" y="29706"/>
                      <a:pt x="10800" y="29548"/>
                      <a:pt x="11560" y="28313"/>
                    </a:cubicBezTo>
                    <a:cubicBezTo>
                      <a:pt x="12161" y="27394"/>
                      <a:pt x="12193" y="26254"/>
                      <a:pt x="12256" y="25178"/>
                    </a:cubicBezTo>
                    <a:cubicBezTo>
                      <a:pt x="12351" y="23372"/>
                      <a:pt x="12351" y="21536"/>
                      <a:pt x="12351" y="19731"/>
                    </a:cubicBezTo>
                    <a:cubicBezTo>
                      <a:pt x="12351" y="19255"/>
                      <a:pt x="12351" y="18780"/>
                      <a:pt x="12383" y="18305"/>
                    </a:cubicBezTo>
                    <a:cubicBezTo>
                      <a:pt x="12415" y="15930"/>
                      <a:pt x="12510" y="13555"/>
                      <a:pt x="12541" y="11212"/>
                    </a:cubicBezTo>
                    <a:cubicBezTo>
                      <a:pt x="12573" y="8805"/>
                      <a:pt x="12478" y="6335"/>
                      <a:pt x="12700" y="3928"/>
                    </a:cubicBezTo>
                    <a:lnTo>
                      <a:pt x="12700" y="3928"/>
                    </a:lnTo>
                    <a:cubicBezTo>
                      <a:pt x="11619" y="4237"/>
                      <a:pt x="10314" y="4334"/>
                      <a:pt x="9223" y="4334"/>
                    </a:cubicBezTo>
                    <a:cubicBezTo>
                      <a:pt x="8525" y="4334"/>
                      <a:pt x="7914" y="4294"/>
                      <a:pt x="7506" y="4244"/>
                    </a:cubicBezTo>
                    <a:cubicBezTo>
                      <a:pt x="7348" y="4244"/>
                      <a:pt x="7348" y="4054"/>
                      <a:pt x="7506" y="4023"/>
                    </a:cubicBezTo>
                    <a:cubicBezTo>
                      <a:pt x="7791" y="3959"/>
                      <a:pt x="8108" y="3959"/>
                      <a:pt x="8520" y="3928"/>
                    </a:cubicBezTo>
                    <a:cubicBezTo>
                      <a:pt x="10800" y="3864"/>
                      <a:pt x="14695" y="3801"/>
                      <a:pt x="14378" y="1173"/>
                    </a:cubicBezTo>
                    <a:cubicBezTo>
                      <a:pt x="14315" y="1173"/>
                      <a:pt x="14315" y="1109"/>
                      <a:pt x="14347" y="1078"/>
                    </a:cubicBezTo>
                    <a:cubicBezTo>
                      <a:pt x="13682" y="476"/>
                      <a:pt x="12225" y="444"/>
                      <a:pt x="11433" y="317"/>
                    </a:cubicBezTo>
                    <a:cubicBezTo>
                      <a:pt x="10198" y="127"/>
                      <a:pt x="9026" y="64"/>
                      <a:pt x="77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668;p51">
                <a:extLst>
                  <a:ext uri="{FF2B5EF4-FFF2-40B4-BE49-F238E27FC236}">
                    <a16:creationId xmlns:a16="http://schemas.microsoft.com/office/drawing/2014/main" id="{4C9F4E5C-C9C7-A242-BBA4-327239F2A4F9}"/>
                  </a:ext>
                </a:extLst>
              </p:cNvPr>
              <p:cNvSpPr/>
              <p:nvPr/>
            </p:nvSpPr>
            <p:spPr>
              <a:xfrm>
                <a:off x="5868883" y="3952054"/>
                <a:ext cx="264315" cy="493137"/>
              </a:xfrm>
              <a:custGeom>
                <a:avLst/>
                <a:gdLst/>
                <a:ahLst/>
                <a:cxnLst/>
                <a:rect l="l" t="t" r="r" b="b"/>
                <a:pathLst>
                  <a:path w="8415" h="15700" extrusionOk="0">
                    <a:moveTo>
                      <a:pt x="7551" y="511"/>
                    </a:moveTo>
                    <a:cubicBezTo>
                      <a:pt x="7666" y="511"/>
                      <a:pt x="7785" y="523"/>
                      <a:pt x="7908" y="549"/>
                    </a:cubicBezTo>
                    <a:cubicBezTo>
                      <a:pt x="7908" y="3241"/>
                      <a:pt x="7939" y="5901"/>
                      <a:pt x="7844" y="8593"/>
                    </a:cubicBezTo>
                    <a:cubicBezTo>
                      <a:pt x="7719" y="11451"/>
                      <a:pt x="7967" y="15276"/>
                      <a:pt x="4108" y="15276"/>
                    </a:cubicBezTo>
                    <a:cubicBezTo>
                      <a:pt x="4076" y="15276"/>
                      <a:pt x="4045" y="15275"/>
                      <a:pt x="4012" y="15275"/>
                    </a:cubicBezTo>
                    <a:cubicBezTo>
                      <a:pt x="2112" y="15243"/>
                      <a:pt x="814" y="14483"/>
                      <a:pt x="846" y="12425"/>
                    </a:cubicBezTo>
                    <a:cubicBezTo>
                      <a:pt x="877" y="11063"/>
                      <a:pt x="1036" y="9669"/>
                      <a:pt x="1036" y="8276"/>
                    </a:cubicBezTo>
                    <a:cubicBezTo>
                      <a:pt x="1099" y="5711"/>
                      <a:pt x="877" y="3146"/>
                      <a:pt x="529" y="612"/>
                    </a:cubicBezTo>
                    <a:lnTo>
                      <a:pt x="529" y="612"/>
                    </a:lnTo>
                    <a:cubicBezTo>
                      <a:pt x="1637" y="1119"/>
                      <a:pt x="2587" y="2386"/>
                      <a:pt x="3854" y="2386"/>
                    </a:cubicBezTo>
                    <a:cubicBezTo>
                      <a:pt x="5319" y="2356"/>
                      <a:pt x="6134" y="511"/>
                      <a:pt x="7551" y="511"/>
                    </a:cubicBezTo>
                    <a:close/>
                    <a:moveTo>
                      <a:pt x="259" y="1"/>
                    </a:moveTo>
                    <a:cubicBezTo>
                      <a:pt x="138" y="1"/>
                      <a:pt x="1" y="93"/>
                      <a:pt x="22" y="200"/>
                    </a:cubicBezTo>
                    <a:lnTo>
                      <a:pt x="22" y="232"/>
                    </a:lnTo>
                    <a:cubicBezTo>
                      <a:pt x="561" y="4381"/>
                      <a:pt x="465" y="8403"/>
                      <a:pt x="370" y="12551"/>
                    </a:cubicBezTo>
                    <a:cubicBezTo>
                      <a:pt x="312" y="14880"/>
                      <a:pt x="2009" y="15700"/>
                      <a:pt x="4032" y="15700"/>
                    </a:cubicBezTo>
                    <a:cubicBezTo>
                      <a:pt x="4182" y="15700"/>
                      <a:pt x="4334" y="15695"/>
                      <a:pt x="4487" y="15686"/>
                    </a:cubicBezTo>
                    <a:cubicBezTo>
                      <a:pt x="7021" y="15560"/>
                      <a:pt x="8003" y="13691"/>
                      <a:pt x="8161" y="11379"/>
                    </a:cubicBezTo>
                    <a:cubicBezTo>
                      <a:pt x="8288" y="9891"/>
                      <a:pt x="8319" y="8434"/>
                      <a:pt x="8383" y="6946"/>
                    </a:cubicBezTo>
                    <a:cubicBezTo>
                      <a:pt x="8414" y="4792"/>
                      <a:pt x="8319" y="2607"/>
                      <a:pt x="8224" y="517"/>
                    </a:cubicBezTo>
                    <a:cubicBezTo>
                      <a:pt x="8288" y="485"/>
                      <a:pt x="8319" y="359"/>
                      <a:pt x="8224" y="295"/>
                    </a:cubicBezTo>
                    <a:lnTo>
                      <a:pt x="8161" y="295"/>
                    </a:lnTo>
                    <a:lnTo>
                      <a:pt x="8161" y="200"/>
                    </a:lnTo>
                    <a:cubicBezTo>
                      <a:pt x="8161" y="101"/>
                      <a:pt x="8092" y="54"/>
                      <a:pt x="8017" y="54"/>
                    </a:cubicBezTo>
                    <a:cubicBezTo>
                      <a:pt x="7948" y="54"/>
                      <a:pt x="7875" y="93"/>
                      <a:pt x="7844" y="169"/>
                    </a:cubicBezTo>
                    <a:cubicBezTo>
                      <a:pt x="7686" y="118"/>
                      <a:pt x="7530" y="95"/>
                      <a:pt x="7376" y="95"/>
                    </a:cubicBezTo>
                    <a:cubicBezTo>
                      <a:pt x="6761" y="95"/>
                      <a:pt x="6179" y="460"/>
                      <a:pt x="5596" y="865"/>
                    </a:cubicBezTo>
                    <a:cubicBezTo>
                      <a:pt x="4972" y="1333"/>
                      <a:pt x="4626" y="1715"/>
                      <a:pt x="3997" y="1715"/>
                    </a:cubicBezTo>
                    <a:cubicBezTo>
                      <a:pt x="3859" y="1715"/>
                      <a:pt x="3708" y="1697"/>
                      <a:pt x="3537" y="1657"/>
                    </a:cubicBezTo>
                    <a:cubicBezTo>
                      <a:pt x="2872" y="1562"/>
                      <a:pt x="2492" y="1277"/>
                      <a:pt x="1986" y="865"/>
                    </a:cubicBezTo>
                    <a:cubicBezTo>
                      <a:pt x="1511" y="517"/>
                      <a:pt x="1099" y="200"/>
                      <a:pt x="497" y="74"/>
                    </a:cubicBezTo>
                    <a:lnTo>
                      <a:pt x="402" y="74"/>
                    </a:lnTo>
                    <a:cubicBezTo>
                      <a:pt x="371" y="22"/>
                      <a:pt x="317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669;p51">
                <a:extLst>
                  <a:ext uri="{FF2B5EF4-FFF2-40B4-BE49-F238E27FC236}">
                    <a16:creationId xmlns:a16="http://schemas.microsoft.com/office/drawing/2014/main" id="{22F0BE17-7EE1-424B-ABA7-5D97D1B8B923}"/>
                  </a:ext>
                </a:extLst>
              </p:cNvPr>
              <p:cNvSpPr/>
              <p:nvPr/>
            </p:nvSpPr>
            <p:spPr>
              <a:xfrm>
                <a:off x="5889896" y="3768431"/>
                <a:ext cx="69228" cy="43252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77" extrusionOk="0">
                    <a:moveTo>
                      <a:pt x="1792" y="0"/>
                    </a:moveTo>
                    <a:cubicBezTo>
                      <a:pt x="1031" y="0"/>
                      <a:pt x="268" y="486"/>
                      <a:pt x="18" y="1264"/>
                    </a:cubicBezTo>
                    <a:cubicBezTo>
                      <a:pt x="0" y="1335"/>
                      <a:pt x="43" y="1377"/>
                      <a:pt x="89" y="1377"/>
                    </a:cubicBezTo>
                    <a:cubicBezTo>
                      <a:pt x="124" y="1377"/>
                      <a:pt x="163" y="1352"/>
                      <a:pt x="177" y="1296"/>
                    </a:cubicBezTo>
                    <a:cubicBezTo>
                      <a:pt x="461" y="586"/>
                      <a:pt x="1102" y="105"/>
                      <a:pt x="1848" y="105"/>
                    </a:cubicBezTo>
                    <a:cubicBezTo>
                      <a:pt x="1933" y="105"/>
                      <a:pt x="2020" y="111"/>
                      <a:pt x="2108" y="124"/>
                    </a:cubicBezTo>
                    <a:cubicBezTo>
                      <a:pt x="2172" y="124"/>
                      <a:pt x="2203" y="29"/>
                      <a:pt x="2108" y="29"/>
                    </a:cubicBezTo>
                    <a:cubicBezTo>
                      <a:pt x="2004" y="10"/>
                      <a:pt x="1898" y="0"/>
                      <a:pt x="17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670;p51">
                <a:extLst>
                  <a:ext uri="{FF2B5EF4-FFF2-40B4-BE49-F238E27FC236}">
                    <a16:creationId xmlns:a16="http://schemas.microsoft.com/office/drawing/2014/main" id="{C15937B0-0D92-E648-BC00-ED981B56E30E}"/>
                  </a:ext>
                </a:extLst>
              </p:cNvPr>
              <p:cNvSpPr/>
              <p:nvPr/>
            </p:nvSpPr>
            <p:spPr>
              <a:xfrm>
                <a:off x="5886472" y="3968261"/>
                <a:ext cx="233628" cy="462638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14729" extrusionOk="0">
                    <a:moveTo>
                      <a:pt x="5416" y="12001"/>
                    </a:moveTo>
                    <a:cubicBezTo>
                      <a:pt x="5458" y="12001"/>
                      <a:pt x="5499" y="12028"/>
                      <a:pt x="5479" y="12067"/>
                    </a:cubicBezTo>
                    <a:cubicBezTo>
                      <a:pt x="5226" y="12764"/>
                      <a:pt x="4719" y="13302"/>
                      <a:pt x="4181" y="13714"/>
                    </a:cubicBezTo>
                    <a:cubicBezTo>
                      <a:pt x="4163" y="13722"/>
                      <a:pt x="4146" y="13726"/>
                      <a:pt x="4129" y="13726"/>
                    </a:cubicBezTo>
                    <a:cubicBezTo>
                      <a:pt x="4024" y="13726"/>
                      <a:pt x="3945" y="13574"/>
                      <a:pt x="4054" y="13492"/>
                    </a:cubicBezTo>
                    <a:cubicBezTo>
                      <a:pt x="4656" y="13144"/>
                      <a:pt x="5068" y="12637"/>
                      <a:pt x="5353" y="12035"/>
                    </a:cubicBezTo>
                    <a:cubicBezTo>
                      <a:pt x="5365" y="12011"/>
                      <a:pt x="5391" y="12001"/>
                      <a:pt x="5416" y="12001"/>
                    </a:cubicBezTo>
                    <a:close/>
                    <a:moveTo>
                      <a:pt x="7054" y="1"/>
                    </a:moveTo>
                    <a:cubicBezTo>
                      <a:pt x="5642" y="1"/>
                      <a:pt x="4799" y="1840"/>
                      <a:pt x="3326" y="1870"/>
                    </a:cubicBezTo>
                    <a:cubicBezTo>
                      <a:pt x="2027" y="1870"/>
                      <a:pt x="1109" y="603"/>
                      <a:pt x="1" y="96"/>
                    </a:cubicBezTo>
                    <a:lnTo>
                      <a:pt x="1" y="96"/>
                    </a:lnTo>
                    <a:cubicBezTo>
                      <a:pt x="349" y="2630"/>
                      <a:pt x="539" y="5195"/>
                      <a:pt x="539" y="7760"/>
                    </a:cubicBezTo>
                    <a:cubicBezTo>
                      <a:pt x="476" y="9153"/>
                      <a:pt x="317" y="10547"/>
                      <a:pt x="381" y="11877"/>
                    </a:cubicBezTo>
                    <a:cubicBezTo>
                      <a:pt x="317" y="13967"/>
                      <a:pt x="1647" y="14695"/>
                      <a:pt x="3547" y="14727"/>
                    </a:cubicBezTo>
                    <a:cubicBezTo>
                      <a:pt x="3594" y="14728"/>
                      <a:pt x="3640" y="14729"/>
                      <a:pt x="3686" y="14729"/>
                    </a:cubicBezTo>
                    <a:cubicBezTo>
                      <a:pt x="7437" y="14729"/>
                      <a:pt x="7223" y="10893"/>
                      <a:pt x="7348" y="8077"/>
                    </a:cubicBezTo>
                    <a:cubicBezTo>
                      <a:pt x="7411" y="5416"/>
                      <a:pt x="7379" y="2725"/>
                      <a:pt x="7379" y="33"/>
                    </a:cubicBezTo>
                    <a:cubicBezTo>
                      <a:pt x="7267" y="11"/>
                      <a:pt x="7159" y="1"/>
                      <a:pt x="7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71;p51">
                <a:extLst>
                  <a:ext uri="{FF2B5EF4-FFF2-40B4-BE49-F238E27FC236}">
                    <a16:creationId xmlns:a16="http://schemas.microsoft.com/office/drawing/2014/main" id="{E279ABF4-BF59-384C-865E-BBFA89E408E3}"/>
                  </a:ext>
                </a:extLst>
              </p:cNvPr>
              <p:cNvSpPr/>
              <p:nvPr/>
            </p:nvSpPr>
            <p:spPr>
              <a:xfrm>
                <a:off x="5903371" y="3798176"/>
                <a:ext cx="139303" cy="129943"/>
              </a:xfrm>
              <a:custGeom>
                <a:avLst/>
                <a:gdLst/>
                <a:ahLst/>
                <a:cxnLst/>
                <a:rect l="l" t="t" r="r" b="b"/>
                <a:pathLst>
                  <a:path w="4435" h="4137" extrusionOk="0">
                    <a:moveTo>
                      <a:pt x="2313" y="349"/>
                    </a:moveTo>
                    <a:cubicBezTo>
                      <a:pt x="2313" y="381"/>
                      <a:pt x="2376" y="444"/>
                      <a:pt x="2439" y="444"/>
                    </a:cubicBezTo>
                    <a:cubicBezTo>
                      <a:pt x="3263" y="634"/>
                      <a:pt x="4023" y="1457"/>
                      <a:pt x="3801" y="2408"/>
                    </a:cubicBezTo>
                    <a:cubicBezTo>
                      <a:pt x="3604" y="3113"/>
                      <a:pt x="2903" y="3668"/>
                      <a:pt x="2147" y="3668"/>
                    </a:cubicBezTo>
                    <a:cubicBezTo>
                      <a:pt x="2055" y="3668"/>
                      <a:pt x="1962" y="3660"/>
                      <a:pt x="1869" y="3643"/>
                    </a:cubicBezTo>
                    <a:cubicBezTo>
                      <a:pt x="1046" y="3484"/>
                      <a:pt x="476" y="2534"/>
                      <a:pt x="666" y="1711"/>
                    </a:cubicBezTo>
                    <a:cubicBezTo>
                      <a:pt x="888" y="919"/>
                      <a:pt x="1584" y="476"/>
                      <a:pt x="2313" y="349"/>
                    </a:cubicBezTo>
                    <a:close/>
                    <a:moveTo>
                      <a:pt x="2534" y="1"/>
                    </a:moveTo>
                    <a:cubicBezTo>
                      <a:pt x="2439" y="1"/>
                      <a:pt x="2376" y="32"/>
                      <a:pt x="2313" y="64"/>
                    </a:cubicBezTo>
                    <a:cubicBezTo>
                      <a:pt x="2229" y="51"/>
                      <a:pt x="2144" y="45"/>
                      <a:pt x="2061" y="45"/>
                    </a:cubicBezTo>
                    <a:cubicBezTo>
                      <a:pt x="1105" y="45"/>
                      <a:pt x="212" y="850"/>
                      <a:pt x="96" y="1869"/>
                    </a:cubicBezTo>
                    <a:cubicBezTo>
                      <a:pt x="1" y="2914"/>
                      <a:pt x="856" y="3991"/>
                      <a:pt x="1933" y="4118"/>
                    </a:cubicBezTo>
                    <a:cubicBezTo>
                      <a:pt x="2020" y="4130"/>
                      <a:pt x="2106" y="4136"/>
                      <a:pt x="2192" y="4136"/>
                    </a:cubicBezTo>
                    <a:cubicBezTo>
                      <a:pt x="3204" y="4136"/>
                      <a:pt x="4130" y="3307"/>
                      <a:pt x="4276" y="2344"/>
                    </a:cubicBezTo>
                    <a:cubicBezTo>
                      <a:pt x="4435" y="1236"/>
                      <a:pt x="3579" y="159"/>
                      <a:pt x="2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72;p51">
                <a:extLst>
                  <a:ext uri="{FF2B5EF4-FFF2-40B4-BE49-F238E27FC236}">
                    <a16:creationId xmlns:a16="http://schemas.microsoft.com/office/drawing/2014/main" id="{3AC2BC74-0CF7-1647-AEF8-C6F19DA12C87}"/>
                  </a:ext>
                </a:extLst>
              </p:cNvPr>
              <p:cNvSpPr/>
              <p:nvPr/>
            </p:nvSpPr>
            <p:spPr>
              <a:xfrm>
                <a:off x="5926583" y="3404860"/>
                <a:ext cx="44477" cy="41304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15" extrusionOk="0">
                    <a:moveTo>
                      <a:pt x="1319" y="1"/>
                    </a:moveTo>
                    <a:cubicBezTo>
                      <a:pt x="1279" y="1"/>
                      <a:pt x="1240" y="17"/>
                      <a:pt x="1225" y="45"/>
                    </a:cubicBezTo>
                    <a:cubicBezTo>
                      <a:pt x="1099" y="647"/>
                      <a:pt x="687" y="995"/>
                      <a:pt x="149" y="1090"/>
                    </a:cubicBezTo>
                    <a:cubicBezTo>
                      <a:pt x="1" y="1120"/>
                      <a:pt x="46" y="1315"/>
                      <a:pt x="156" y="1315"/>
                    </a:cubicBezTo>
                    <a:cubicBezTo>
                      <a:pt x="164" y="1315"/>
                      <a:pt x="172" y="1314"/>
                      <a:pt x="180" y="1312"/>
                    </a:cubicBezTo>
                    <a:cubicBezTo>
                      <a:pt x="814" y="1280"/>
                      <a:pt x="1352" y="710"/>
                      <a:pt x="1415" y="77"/>
                    </a:cubicBezTo>
                    <a:cubicBezTo>
                      <a:pt x="1415" y="24"/>
                      <a:pt x="1367" y="1"/>
                      <a:pt x="1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73;p51">
                <a:extLst>
                  <a:ext uri="{FF2B5EF4-FFF2-40B4-BE49-F238E27FC236}">
                    <a16:creationId xmlns:a16="http://schemas.microsoft.com/office/drawing/2014/main" id="{84CFD577-72D6-3D4F-9B47-A08DC8B13D4F}"/>
                  </a:ext>
                </a:extLst>
              </p:cNvPr>
              <p:cNvSpPr/>
              <p:nvPr/>
            </p:nvSpPr>
            <p:spPr>
              <a:xfrm>
                <a:off x="5937200" y="3830026"/>
                <a:ext cx="43409" cy="37441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92" extrusionOk="0">
                    <a:moveTo>
                      <a:pt x="966" y="0"/>
                    </a:moveTo>
                    <a:cubicBezTo>
                      <a:pt x="778" y="0"/>
                      <a:pt x="581" y="85"/>
                      <a:pt x="412" y="253"/>
                    </a:cubicBezTo>
                    <a:cubicBezTo>
                      <a:pt x="222" y="443"/>
                      <a:pt x="1" y="792"/>
                      <a:pt x="127" y="1077"/>
                    </a:cubicBezTo>
                    <a:cubicBezTo>
                      <a:pt x="173" y="1152"/>
                      <a:pt x="247" y="1192"/>
                      <a:pt x="312" y="1192"/>
                    </a:cubicBezTo>
                    <a:cubicBezTo>
                      <a:pt x="383" y="1192"/>
                      <a:pt x="444" y="1144"/>
                      <a:pt x="444" y="1045"/>
                    </a:cubicBezTo>
                    <a:cubicBezTo>
                      <a:pt x="444" y="792"/>
                      <a:pt x="444" y="633"/>
                      <a:pt x="602" y="443"/>
                    </a:cubicBezTo>
                    <a:cubicBezTo>
                      <a:pt x="723" y="323"/>
                      <a:pt x="880" y="221"/>
                      <a:pt x="1046" y="221"/>
                    </a:cubicBezTo>
                    <a:cubicBezTo>
                      <a:pt x="1098" y="221"/>
                      <a:pt x="1151" y="231"/>
                      <a:pt x="1204" y="253"/>
                    </a:cubicBezTo>
                    <a:cubicBezTo>
                      <a:pt x="1216" y="256"/>
                      <a:pt x="1228" y="257"/>
                      <a:pt x="1238" y="257"/>
                    </a:cubicBezTo>
                    <a:cubicBezTo>
                      <a:pt x="1366" y="257"/>
                      <a:pt x="1382" y="93"/>
                      <a:pt x="1236" y="63"/>
                    </a:cubicBezTo>
                    <a:cubicBezTo>
                      <a:pt x="1151" y="21"/>
                      <a:pt x="1060" y="0"/>
                      <a:pt x="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74;p51">
                <a:extLst>
                  <a:ext uri="{FF2B5EF4-FFF2-40B4-BE49-F238E27FC236}">
                    <a16:creationId xmlns:a16="http://schemas.microsoft.com/office/drawing/2014/main" id="{7E3E2D5E-17F5-894A-BA1E-909A9FCB5EDC}"/>
                  </a:ext>
                </a:extLst>
              </p:cNvPr>
              <p:cNvSpPr/>
              <p:nvPr/>
            </p:nvSpPr>
            <p:spPr>
              <a:xfrm>
                <a:off x="6010573" y="4345181"/>
                <a:ext cx="48623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677" extrusionOk="0">
                    <a:moveTo>
                      <a:pt x="1465" y="1"/>
                    </a:moveTo>
                    <a:cubicBezTo>
                      <a:pt x="1440" y="1"/>
                      <a:pt x="1414" y="11"/>
                      <a:pt x="1402" y="35"/>
                    </a:cubicBezTo>
                    <a:cubicBezTo>
                      <a:pt x="1085" y="637"/>
                      <a:pt x="705" y="1144"/>
                      <a:pt x="103" y="1460"/>
                    </a:cubicBezTo>
                    <a:cubicBezTo>
                      <a:pt x="1" y="1537"/>
                      <a:pt x="64" y="1676"/>
                      <a:pt x="159" y="1676"/>
                    </a:cubicBezTo>
                    <a:cubicBezTo>
                      <a:pt x="181" y="1676"/>
                      <a:pt x="206" y="1668"/>
                      <a:pt x="230" y="1650"/>
                    </a:cubicBezTo>
                    <a:cubicBezTo>
                      <a:pt x="800" y="1302"/>
                      <a:pt x="1275" y="764"/>
                      <a:pt x="1528" y="67"/>
                    </a:cubicBezTo>
                    <a:cubicBezTo>
                      <a:pt x="1548" y="28"/>
                      <a:pt x="1507" y="1"/>
                      <a:pt x="1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75;p51">
                <a:extLst>
                  <a:ext uri="{FF2B5EF4-FFF2-40B4-BE49-F238E27FC236}">
                    <a16:creationId xmlns:a16="http://schemas.microsoft.com/office/drawing/2014/main" id="{F1E5F941-F5F1-7245-BF73-B93963E072A0}"/>
                  </a:ext>
                </a:extLst>
              </p:cNvPr>
              <p:cNvSpPr/>
              <p:nvPr/>
            </p:nvSpPr>
            <p:spPr>
              <a:xfrm>
                <a:off x="6021755" y="3716698"/>
                <a:ext cx="88576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434" extrusionOk="0">
                    <a:moveTo>
                      <a:pt x="1463" y="1"/>
                    </a:moveTo>
                    <a:cubicBezTo>
                      <a:pt x="973" y="1"/>
                      <a:pt x="476" y="352"/>
                      <a:pt x="286" y="758"/>
                    </a:cubicBezTo>
                    <a:cubicBezTo>
                      <a:pt x="0" y="1391"/>
                      <a:pt x="381" y="2088"/>
                      <a:pt x="982" y="2310"/>
                    </a:cubicBezTo>
                    <a:cubicBezTo>
                      <a:pt x="1150" y="2394"/>
                      <a:pt x="1332" y="2434"/>
                      <a:pt x="1513" y="2434"/>
                    </a:cubicBezTo>
                    <a:cubicBezTo>
                      <a:pt x="1946" y="2434"/>
                      <a:pt x="2374" y="2205"/>
                      <a:pt x="2597" y="1803"/>
                    </a:cubicBezTo>
                    <a:cubicBezTo>
                      <a:pt x="2819" y="1233"/>
                      <a:pt x="2756" y="536"/>
                      <a:pt x="2186" y="220"/>
                    </a:cubicBezTo>
                    <a:cubicBezTo>
                      <a:pt x="2166" y="200"/>
                      <a:pt x="2143" y="192"/>
                      <a:pt x="2120" y="192"/>
                    </a:cubicBezTo>
                    <a:cubicBezTo>
                      <a:pt x="2069" y="192"/>
                      <a:pt x="2017" y="229"/>
                      <a:pt x="1996" y="251"/>
                    </a:cubicBezTo>
                    <a:cubicBezTo>
                      <a:pt x="1964" y="283"/>
                      <a:pt x="1964" y="378"/>
                      <a:pt x="1996" y="441"/>
                    </a:cubicBezTo>
                    <a:cubicBezTo>
                      <a:pt x="2565" y="1038"/>
                      <a:pt x="2275" y="2123"/>
                      <a:pt x="1523" y="2123"/>
                    </a:cubicBezTo>
                    <a:cubicBezTo>
                      <a:pt x="1397" y="2123"/>
                      <a:pt x="1259" y="2093"/>
                      <a:pt x="1109" y="2025"/>
                    </a:cubicBezTo>
                    <a:cubicBezTo>
                      <a:pt x="697" y="1835"/>
                      <a:pt x="444" y="1328"/>
                      <a:pt x="697" y="853"/>
                    </a:cubicBezTo>
                    <a:cubicBezTo>
                      <a:pt x="884" y="480"/>
                      <a:pt x="1250" y="331"/>
                      <a:pt x="1644" y="331"/>
                    </a:cubicBezTo>
                    <a:cubicBezTo>
                      <a:pt x="1719" y="331"/>
                      <a:pt x="1794" y="336"/>
                      <a:pt x="1869" y="346"/>
                    </a:cubicBezTo>
                    <a:cubicBezTo>
                      <a:pt x="1901" y="346"/>
                      <a:pt x="1964" y="283"/>
                      <a:pt x="1964" y="251"/>
                    </a:cubicBezTo>
                    <a:cubicBezTo>
                      <a:pt x="1964" y="220"/>
                      <a:pt x="1964" y="188"/>
                      <a:pt x="1932" y="124"/>
                    </a:cubicBezTo>
                    <a:cubicBezTo>
                      <a:pt x="1784" y="39"/>
                      <a:pt x="1624" y="1"/>
                      <a:pt x="1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76;p51">
                <a:extLst>
                  <a:ext uri="{FF2B5EF4-FFF2-40B4-BE49-F238E27FC236}">
                    <a16:creationId xmlns:a16="http://schemas.microsoft.com/office/drawing/2014/main" id="{6D9E0949-9E52-5D4C-93B7-8AABDC8FAC8D}"/>
                  </a:ext>
                </a:extLst>
              </p:cNvPr>
              <p:cNvSpPr/>
              <p:nvPr/>
            </p:nvSpPr>
            <p:spPr>
              <a:xfrm>
                <a:off x="6048988" y="3575259"/>
                <a:ext cx="59333" cy="18029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574" extrusionOk="0">
                    <a:moveTo>
                      <a:pt x="188" y="0"/>
                    </a:moveTo>
                    <a:cubicBezTo>
                      <a:pt x="98" y="0"/>
                      <a:pt x="1" y="169"/>
                      <a:pt x="147" y="257"/>
                    </a:cubicBezTo>
                    <a:cubicBezTo>
                      <a:pt x="654" y="479"/>
                      <a:pt x="1192" y="574"/>
                      <a:pt x="1762" y="574"/>
                    </a:cubicBezTo>
                    <a:cubicBezTo>
                      <a:pt x="1889" y="574"/>
                      <a:pt x="1889" y="352"/>
                      <a:pt x="1762" y="352"/>
                    </a:cubicBezTo>
                    <a:cubicBezTo>
                      <a:pt x="1160" y="321"/>
                      <a:pt x="685" y="194"/>
                      <a:pt x="210" y="4"/>
                    </a:cubicBezTo>
                    <a:cubicBezTo>
                      <a:pt x="203" y="1"/>
                      <a:pt x="196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77;p51">
                <a:extLst>
                  <a:ext uri="{FF2B5EF4-FFF2-40B4-BE49-F238E27FC236}">
                    <a16:creationId xmlns:a16="http://schemas.microsoft.com/office/drawing/2014/main" id="{D3EC8ADA-1216-984B-ADE0-AF6170154BA7}"/>
                  </a:ext>
                </a:extLst>
              </p:cNvPr>
              <p:cNvSpPr/>
              <p:nvPr/>
            </p:nvSpPr>
            <p:spPr>
              <a:xfrm>
                <a:off x="6050590" y="3389720"/>
                <a:ext cx="94544" cy="8094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77" extrusionOk="0">
                    <a:moveTo>
                      <a:pt x="1677" y="218"/>
                    </a:moveTo>
                    <a:cubicBezTo>
                      <a:pt x="1752" y="218"/>
                      <a:pt x="1827" y="226"/>
                      <a:pt x="1901" y="242"/>
                    </a:cubicBezTo>
                    <a:cubicBezTo>
                      <a:pt x="1901" y="242"/>
                      <a:pt x="1901" y="305"/>
                      <a:pt x="1933" y="305"/>
                    </a:cubicBezTo>
                    <a:cubicBezTo>
                      <a:pt x="2863" y="800"/>
                      <a:pt x="2646" y="2307"/>
                      <a:pt x="1625" y="2307"/>
                    </a:cubicBezTo>
                    <a:cubicBezTo>
                      <a:pt x="1533" y="2307"/>
                      <a:pt x="1435" y="2295"/>
                      <a:pt x="1331" y="2269"/>
                    </a:cubicBezTo>
                    <a:cubicBezTo>
                      <a:pt x="793" y="2142"/>
                      <a:pt x="349" y="1636"/>
                      <a:pt x="539" y="1097"/>
                    </a:cubicBezTo>
                    <a:cubicBezTo>
                      <a:pt x="677" y="574"/>
                      <a:pt x="1175" y="218"/>
                      <a:pt x="1677" y="218"/>
                    </a:cubicBezTo>
                    <a:close/>
                    <a:moveTo>
                      <a:pt x="1562" y="0"/>
                    </a:moveTo>
                    <a:cubicBezTo>
                      <a:pt x="1015" y="0"/>
                      <a:pt x="493" y="327"/>
                      <a:pt x="286" y="844"/>
                    </a:cubicBezTo>
                    <a:cubicBezTo>
                      <a:pt x="1" y="1572"/>
                      <a:pt x="476" y="2269"/>
                      <a:pt x="1141" y="2491"/>
                    </a:cubicBezTo>
                    <a:cubicBezTo>
                      <a:pt x="1301" y="2549"/>
                      <a:pt x="1466" y="2577"/>
                      <a:pt x="1627" y="2577"/>
                    </a:cubicBezTo>
                    <a:cubicBezTo>
                      <a:pt x="2169" y="2577"/>
                      <a:pt x="2673" y="2260"/>
                      <a:pt x="2819" y="1699"/>
                    </a:cubicBezTo>
                    <a:cubicBezTo>
                      <a:pt x="3009" y="1034"/>
                      <a:pt x="2724" y="274"/>
                      <a:pt x="2059" y="20"/>
                    </a:cubicBezTo>
                    <a:cubicBezTo>
                      <a:pt x="2028" y="20"/>
                      <a:pt x="1996" y="20"/>
                      <a:pt x="1933" y="52"/>
                    </a:cubicBezTo>
                    <a:cubicBezTo>
                      <a:pt x="1810" y="17"/>
                      <a:pt x="1685" y="0"/>
                      <a:pt x="1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4750" cap="flat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Bildschirmpräsentation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Indie Flower</vt:lpstr>
      <vt:lpstr>Wingdings</vt:lpstr>
      <vt:lpstr>Times New Roman</vt:lpstr>
      <vt:lpstr>Open Sans</vt:lpstr>
      <vt:lpstr>Montserrat</vt:lpstr>
      <vt:lpstr>Science Education Center by Slidesgo</vt:lpstr>
      <vt:lpstr>Differenzierungskurs</vt:lpstr>
      <vt:lpstr>Gründe für eine Wahl </vt:lpstr>
      <vt:lpstr>Gründe gegen eine Wahl </vt:lpstr>
      <vt:lpstr>Themengebiete</vt:lpstr>
      <vt:lpstr>Themengebiete</vt:lpstr>
      <vt:lpstr>Themengebiete</vt:lpstr>
      <vt:lpstr>Themengebiete</vt:lpstr>
      <vt:lpstr>Welche Methoden werden erlernt?</vt:lpstr>
      <vt:lpstr> Arbeitsweisen</vt:lpstr>
      <vt:lpstr>Notenzusammensetzung</vt:lpstr>
      <vt:lpstr>Viel Spaß beim Forschen und Experimentieren!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Differenzierungskurs</dc:title>
  <dc:creator>Julia Gelbach</dc:creator>
  <cp:lastModifiedBy>MNS</cp:lastModifiedBy>
  <cp:revision>3</cp:revision>
  <dcterms:modified xsi:type="dcterms:W3CDTF">2022-04-08T11:57:09Z</dcterms:modified>
</cp:coreProperties>
</file>